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6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70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09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0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5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4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9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224A-B466-4F78-96E5-3783EC5E021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BAA15-FA76-4EBB-9D07-DABE541906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1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71989" y="257577"/>
            <a:ext cx="6053070" cy="399245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latin typeface="Century Gothic" panose="020B0502020202020204" pitchFamily="34" charset="0"/>
              </a:rPr>
              <a:t>Pewsey Vale School Curriculum Map - Year 9 German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78681"/>
              </p:ext>
            </p:extLst>
          </p:nvPr>
        </p:nvGraphicFramePr>
        <p:xfrm>
          <a:off x="447897" y="822698"/>
          <a:ext cx="11336271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Subject 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German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Setting arrangements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Taught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mixed ability groups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Time allowance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Class groups 1, 2 and 3 = x3 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 minute lessons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German per week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Year 9, students build on the vocabulary and structures they have learned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 year 8. 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New skills will be introduced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as well as new tenses.  German culture remains a feature of the scheme of learning.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45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871307"/>
              </p:ext>
            </p:extLst>
          </p:nvPr>
        </p:nvGraphicFramePr>
        <p:xfrm>
          <a:off x="344865" y="320597"/>
          <a:ext cx="11466135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4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2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Assessment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1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UTUMN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Revision of Phonics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RELATIONSHIPS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Describing photos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what makes a good friend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Describing relationships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Explaining different views </a:t>
                      </a:r>
                      <a:r>
                        <a:rPr lang="en-US" sz="120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 marriage</a:t>
                      </a:r>
                      <a:endParaRPr lang="en-US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Writing – describing a photo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2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UTUMN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HEALTHY LIVING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healthy/unhealthy food and drinks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health and fitness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lifestyles in the past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Kultur: Christmas markets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Speaking and Listening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Autumn terms 1 and 2 tested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3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JOBS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different jobs and places of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Preparing a personal profile for a job application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future plans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what you wanted to become when you were younger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Discussing what you would like to be or do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Discussing why languages are important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Reading and Writing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 4</a:t>
                      </a:r>
                    </a:p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SPRING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MEDIA AND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TV and film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different types of music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the internet and social media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Talking about technology today and in the past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Discussing the advantages and disadvantages of social media and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Kultur: German Music, TV and Film</a:t>
                      </a:r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 on all four units</a:t>
                      </a:r>
                      <a:endParaRPr lang="en-GB" sz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9B6C1A-C8D1-4A1A-837B-83F9CCF64171}"/>
</file>

<file path=customXml/itemProps2.xml><?xml version="1.0" encoding="utf-8"?>
<ds:datastoreItem xmlns:ds="http://schemas.openxmlformats.org/officeDocument/2006/customXml" ds:itemID="{2AC3EAE0-DA65-4DA8-BA93-F0351BF88201}"/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254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</dc:creator>
  <cp:lastModifiedBy>Roberts, Joanna</cp:lastModifiedBy>
  <cp:revision>60</cp:revision>
  <cp:lastPrinted>2022-03-29T07:04:18Z</cp:lastPrinted>
  <dcterms:created xsi:type="dcterms:W3CDTF">2021-07-04T07:32:41Z</dcterms:created>
  <dcterms:modified xsi:type="dcterms:W3CDTF">2023-01-25T11:56:03Z</dcterms:modified>
</cp:coreProperties>
</file>