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16563-7395-45B2-A3DE-67FDF7F87B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3C7B236-777D-46DF-9030-632ACA14EB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A96067E-4A0D-4223-9C20-C350C64BB58A}"/>
              </a:ext>
            </a:extLst>
          </p:cNvPr>
          <p:cNvSpPr>
            <a:spLocks noGrp="1"/>
          </p:cNvSpPr>
          <p:nvPr>
            <p:ph type="dt" sz="half" idx="10"/>
          </p:nvPr>
        </p:nvSpPr>
        <p:spPr/>
        <p:txBody>
          <a:bodyPr/>
          <a:lstStyle/>
          <a:p>
            <a:fld id="{1DB305C7-D8AF-4768-A644-979C494EB5DE}" type="datetimeFigureOut">
              <a:rPr lang="en-GB" smtClean="0"/>
              <a:t>17/01/2024</a:t>
            </a:fld>
            <a:endParaRPr lang="en-GB"/>
          </a:p>
        </p:txBody>
      </p:sp>
      <p:sp>
        <p:nvSpPr>
          <p:cNvPr id="5" name="Footer Placeholder 4">
            <a:extLst>
              <a:ext uri="{FF2B5EF4-FFF2-40B4-BE49-F238E27FC236}">
                <a16:creationId xmlns:a16="http://schemas.microsoft.com/office/drawing/2014/main" id="{76237139-8067-447C-8EB0-66F15001C3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434005-0016-4062-A486-A6241AB925B1}"/>
              </a:ext>
            </a:extLst>
          </p:cNvPr>
          <p:cNvSpPr>
            <a:spLocks noGrp="1"/>
          </p:cNvSpPr>
          <p:nvPr>
            <p:ph type="sldNum" sz="quarter" idx="12"/>
          </p:nvPr>
        </p:nvSpPr>
        <p:spPr/>
        <p:txBody>
          <a:bodyPr/>
          <a:lstStyle/>
          <a:p>
            <a:fld id="{38FE9510-C0E4-4FA0-B3C6-980BD6EFB4D6}" type="slidenum">
              <a:rPr lang="en-GB" smtClean="0"/>
              <a:t>‹#›</a:t>
            </a:fld>
            <a:endParaRPr lang="en-GB"/>
          </a:p>
        </p:txBody>
      </p:sp>
    </p:spTree>
    <p:extLst>
      <p:ext uri="{BB962C8B-B14F-4D97-AF65-F5344CB8AC3E}">
        <p14:creationId xmlns:p14="http://schemas.microsoft.com/office/powerpoint/2010/main" val="1173269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DCE82-BB22-4611-8830-1144BE6CE8F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7306B23-14D8-4769-A0E8-A36377F2B0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7D725F-01FF-4E45-BD56-9ADD3740CCEC}"/>
              </a:ext>
            </a:extLst>
          </p:cNvPr>
          <p:cNvSpPr>
            <a:spLocks noGrp="1"/>
          </p:cNvSpPr>
          <p:nvPr>
            <p:ph type="dt" sz="half" idx="10"/>
          </p:nvPr>
        </p:nvSpPr>
        <p:spPr/>
        <p:txBody>
          <a:bodyPr/>
          <a:lstStyle/>
          <a:p>
            <a:fld id="{1DB305C7-D8AF-4768-A644-979C494EB5DE}" type="datetimeFigureOut">
              <a:rPr lang="en-GB" smtClean="0"/>
              <a:t>17/01/2024</a:t>
            </a:fld>
            <a:endParaRPr lang="en-GB"/>
          </a:p>
        </p:txBody>
      </p:sp>
      <p:sp>
        <p:nvSpPr>
          <p:cNvPr id="5" name="Footer Placeholder 4">
            <a:extLst>
              <a:ext uri="{FF2B5EF4-FFF2-40B4-BE49-F238E27FC236}">
                <a16:creationId xmlns:a16="http://schemas.microsoft.com/office/drawing/2014/main" id="{C409C38E-9D9C-43BA-B752-BAAB597122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7E76C7-8186-4C03-80E4-A75499FA2D57}"/>
              </a:ext>
            </a:extLst>
          </p:cNvPr>
          <p:cNvSpPr>
            <a:spLocks noGrp="1"/>
          </p:cNvSpPr>
          <p:nvPr>
            <p:ph type="sldNum" sz="quarter" idx="12"/>
          </p:nvPr>
        </p:nvSpPr>
        <p:spPr/>
        <p:txBody>
          <a:bodyPr/>
          <a:lstStyle/>
          <a:p>
            <a:fld id="{38FE9510-C0E4-4FA0-B3C6-980BD6EFB4D6}" type="slidenum">
              <a:rPr lang="en-GB" smtClean="0"/>
              <a:t>‹#›</a:t>
            </a:fld>
            <a:endParaRPr lang="en-GB"/>
          </a:p>
        </p:txBody>
      </p:sp>
    </p:spTree>
    <p:extLst>
      <p:ext uri="{BB962C8B-B14F-4D97-AF65-F5344CB8AC3E}">
        <p14:creationId xmlns:p14="http://schemas.microsoft.com/office/powerpoint/2010/main" val="661076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9B8902-F3E4-4501-8186-EF4861149CA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59054D2-92E0-40BB-9F0B-D31E30BBC3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A17031-DD59-4D14-8A52-1D4E008FECE6}"/>
              </a:ext>
            </a:extLst>
          </p:cNvPr>
          <p:cNvSpPr>
            <a:spLocks noGrp="1"/>
          </p:cNvSpPr>
          <p:nvPr>
            <p:ph type="dt" sz="half" idx="10"/>
          </p:nvPr>
        </p:nvSpPr>
        <p:spPr/>
        <p:txBody>
          <a:bodyPr/>
          <a:lstStyle/>
          <a:p>
            <a:fld id="{1DB305C7-D8AF-4768-A644-979C494EB5DE}" type="datetimeFigureOut">
              <a:rPr lang="en-GB" smtClean="0"/>
              <a:t>17/01/2024</a:t>
            </a:fld>
            <a:endParaRPr lang="en-GB"/>
          </a:p>
        </p:txBody>
      </p:sp>
      <p:sp>
        <p:nvSpPr>
          <p:cNvPr id="5" name="Footer Placeholder 4">
            <a:extLst>
              <a:ext uri="{FF2B5EF4-FFF2-40B4-BE49-F238E27FC236}">
                <a16:creationId xmlns:a16="http://schemas.microsoft.com/office/drawing/2014/main" id="{06B60F2B-A222-4116-A9B5-CBEFD8CD04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08BDC0-E31E-4714-9621-E3EBE7E76D46}"/>
              </a:ext>
            </a:extLst>
          </p:cNvPr>
          <p:cNvSpPr>
            <a:spLocks noGrp="1"/>
          </p:cNvSpPr>
          <p:nvPr>
            <p:ph type="sldNum" sz="quarter" idx="12"/>
          </p:nvPr>
        </p:nvSpPr>
        <p:spPr/>
        <p:txBody>
          <a:bodyPr/>
          <a:lstStyle/>
          <a:p>
            <a:fld id="{38FE9510-C0E4-4FA0-B3C6-980BD6EFB4D6}" type="slidenum">
              <a:rPr lang="en-GB" smtClean="0"/>
              <a:t>‹#›</a:t>
            </a:fld>
            <a:endParaRPr lang="en-GB"/>
          </a:p>
        </p:txBody>
      </p:sp>
    </p:spTree>
    <p:extLst>
      <p:ext uri="{BB962C8B-B14F-4D97-AF65-F5344CB8AC3E}">
        <p14:creationId xmlns:p14="http://schemas.microsoft.com/office/powerpoint/2010/main" val="1921738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DE9C6-179A-4CB6-8AE1-D4E2D8810E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E73415A-2015-46F5-B292-1EA1D01B06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F05AFF-461F-4EE6-9E88-A8D6A09F2869}"/>
              </a:ext>
            </a:extLst>
          </p:cNvPr>
          <p:cNvSpPr>
            <a:spLocks noGrp="1"/>
          </p:cNvSpPr>
          <p:nvPr>
            <p:ph type="dt" sz="half" idx="10"/>
          </p:nvPr>
        </p:nvSpPr>
        <p:spPr/>
        <p:txBody>
          <a:bodyPr/>
          <a:lstStyle/>
          <a:p>
            <a:fld id="{1DB305C7-D8AF-4768-A644-979C494EB5DE}" type="datetimeFigureOut">
              <a:rPr lang="en-GB" smtClean="0"/>
              <a:t>17/01/2024</a:t>
            </a:fld>
            <a:endParaRPr lang="en-GB"/>
          </a:p>
        </p:txBody>
      </p:sp>
      <p:sp>
        <p:nvSpPr>
          <p:cNvPr id="5" name="Footer Placeholder 4">
            <a:extLst>
              <a:ext uri="{FF2B5EF4-FFF2-40B4-BE49-F238E27FC236}">
                <a16:creationId xmlns:a16="http://schemas.microsoft.com/office/drawing/2014/main" id="{2B7FC04A-E1D0-4737-BB9D-FAB561CF73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8EACD5-EC61-4CCD-B7E3-DE3779B665A6}"/>
              </a:ext>
            </a:extLst>
          </p:cNvPr>
          <p:cNvSpPr>
            <a:spLocks noGrp="1"/>
          </p:cNvSpPr>
          <p:nvPr>
            <p:ph type="sldNum" sz="quarter" idx="12"/>
          </p:nvPr>
        </p:nvSpPr>
        <p:spPr/>
        <p:txBody>
          <a:bodyPr/>
          <a:lstStyle/>
          <a:p>
            <a:fld id="{38FE9510-C0E4-4FA0-B3C6-980BD6EFB4D6}" type="slidenum">
              <a:rPr lang="en-GB" smtClean="0"/>
              <a:t>‹#›</a:t>
            </a:fld>
            <a:endParaRPr lang="en-GB"/>
          </a:p>
        </p:txBody>
      </p:sp>
    </p:spTree>
    <p:extLst>
      <p:ext uri="{BB962C8B-B14F-4D97-AF65-F5344CB8AC3E}">
        <p14:creationId xmlns:p14="http://schemas.microsoft.com/office/powerpoint/2010/main" val="101104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67B95-8271-4E4A-A063-6BCA3CCBB7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2DE4B7F-A06C-4B61-809B-90A83DBD18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8E8411-F251-4B2E-8B23-58FF90436E95}"/>
              </a:ext>
            </a:extLst>
          </p:cNvPr>
          <p:cNvSpPr>
            <a:spLocks noGrp="1"/>
          </p:cNvSpPr>
          <p:nvPr>
            <p:ph type="dt" sz="half" idx="10"/>
          </p:nvPr>
        </p:nvSpPr>
        <p:spPr/>
        <p:txBody>
          <a:bodyPr/>
          <a:lstStyle/>
          <a:p>
            <a:fld id="{1DB305C7-D8AF-4768-A644-979C494EB5DE}" type="datetimeFigureOut">
              <a:rPr lang="en-GB" smtClean="0"/>
              <a:t>17/01/2024</a:t>
            </a:fld>
            <a:endParaRPr lang="en-GB"/>
          </a:p>
        </p:txBody>
      </p:sp>
      <p:sp>
        <p:nvSpPr>
          <p:cNvPr id="5" name="Footer Placeholder 4">
            <a:extLst>
              <a:ext uri="{FF2B5EF4-FFF2-40B4-BE49-F238E27FC236}">
                <a16:creationId xmlns:a16="http://schemas.microsoft.com/office/drawing/2014/main" id="{F09995A3-271B-4831-B02E-C2D3C549CC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B3CDB1-9D13-4ACF-9266-9690FBE7BC8A}"/>
              </a:ext>
            </a:extLst>
          </p:cNvPr>
          <p:cNvSpPr>
            <a:spLocks noGrp="1"/>
          </p:cNvSpPr>
          <p:nvPr>
            <p:ph type="sldNum" sz="quarter" idx="12"/>
          </p:nvPr>
        </p:nvSpPr>
        <p:spPr/>
        <p:txBody>
          <a:bodyPr/>
          <a:lstStyle/>
          <a:p>
            <a:fld id="{38FE9510-C0E4-4FA0-B3C6-980BD6EFB4D6}" type="slidenum">
              <a:rPr lang="en-GB" smtClean="0"/>
              <a:t>‹#›</a:t>
            </a:fld>
            <a:endParaRPr lang="en-GB"/>
          </a:p>
        </p:txBody>
      </p:sp>
    </p:spTree>
    <p:extLst>
      <p:ext uri="{BB962C8B-B14F-4D97-AF65-F5344CB8AC3E}">
        <p14:creationId xmlns:p14="http://schemas.microsoft.com/office/powerpoint/2010/main" val="2547315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5C4CC-5507-4981-8728-B43DAE6C9D7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7FF7301-8D7A-43C9-8B2B-D6A900B4CA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242E658-5308-4ACB-AF8C-4F9B84E0F6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089E9CD-C69C-4D8B-8418-401CB4AC302E}"/>
              </a:ext>
            </a:extLst>
          </p:cNvPr>
          <p:cNvSpPr>
            <a:spLocks noGrp="1"/>
          </p:cNvSpPr>
          <p:nvPr>
            <p:ph type="dt" sz="half" idx="10"/>
          </p:nvPr>
        </p:nvSpPr>
        <p:spPr/>
        <p:txBody>
          <a:bodyPr/>
          <a:lstStyle/>
          <a:p>
            <a:fld id="{1DB305C7-D8AF-4768-A644-979C494EB5DE}" type="datetimeFigureOut">
              <a:rPr lang="en-GB" smtClean="0"/>
              <a:t>17/01/2024</a:t>
            </a:fld>
            <a:endParaRPr lang="en-GB"/>
          </a:p>
        </p:txBody>
      </p:sp>
      <p:sp>
        <p:nvSpPr>
          <p:cNvPr id="6" name="Footer Placeholder 5">
            <a:extLst>
              <a:ext uri="{FF2B5EF4-FFF2-40B4-BE49-F238E27FC236}">
                <a16:creationId xmlns:a16="http://schemas.microsoft.com/office/drawing/2014/main" id="{3061DA0C-47FE-4482-AAD1-A4698A9327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70A7CD2-009B-43F2-8540-DECF795D84F8}"/>
              </a:ext>
            </a:extLst>
          </p:cNvPr>
          <p:cNvSpPr>
            <a:spLocks noGrp="1"/>
          </p:cNvSpPr>
          <p:nvPr>
            <p:ph type="sldNum" sz="quarter" idx="12"/>
          </p:nvPr>
        </p:nvSpPr>
        <p:spPr/>
        <p:txBody>
          <a:bodyPr/>
          <a:lstStyle/>
          <a:p>
            <a:fld id="{38FE9510-C0E4-4FA0-B3C6-980BD6EFB4D6}" type="slidenum">
              <a:rPr lang="en-GB" smtClean="0"/>
              <a:t>‹#›</a:t>
            </a:fld>
            <a:endParaRPr lang="en-GB"/>
          </a:p>
        </p:txBody>
      </p:sp>
    </p:spTree>
    <p:extLst>
      <p:ext uri="{BB962C8B-B14F-4D97-AF65-F5344CB8AC3E}">
        <p14:creationId xmlns:p14="http://schemas.microsoft.com/office/powerpoint/2010/main" val="616245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D05BE-D3D7-4792-A3D1-D701C3BE2CD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C6A54C5-B086-47A2-BF9B-710DB199B9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284CEA-1334-45E4-B571-4373054E5A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34B244B-7A3A-4FA0-AF4D-8E087CE97E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B43BAF-6015-4FF1-9CEA-1B533562F9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A4558E7-E618-4D48-B2A9-FCE98AF8B406}"/>
              </a:ext>
            </a:extLst>
          </p:cNvPr>
          <p:cNvSpPr>
            <a:spLocks noGrp="1"/>
          </p:cNvSpPr>
          <p:nvPr>
            <p:ph type="dt" sz="half" idx="10"/>
          </p:nvPr>
        </p:nvSpPr>
        <p:spPr/>
        <p:txBody>
          <a:bodyPr/>
          <a:lstStyle/>
          <a:p>
            <a:fld id="{1DB305C7-D8AF-4768-A644-979C494EB5DE}" type="datetimeFigureOut">
              <a:rPr lang="en-GB" smtClean="0"/>
              <a:t>17/01/2024</a:t>
            </a:fld>
            <a:endParaRPr lang="en-GB"/>
          </a:p>
        </p:txBody>
      </p:sp>
      <p:sp>
        <p:nvSpPr>
          <p:cNvPr id="8" name="Footer Placeholder 7">
            <a:extLst>
              <a:ext uri="{FF2B5EF4-FFF2-40B4-BE49-F238E27FC236}">
                <a16:creationId xmlns:a16="http://schemas.microsoft.com/office/drawing/2014/main" id="{272BD692-227F-4A63-AAB8-3B23F30DEE4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580BEA6-3C80-4021-B8CB-08008AC51443}"/>
              </a:ext>
            </a:extLst>
          </p:cNvPr>
          <p:cNvSpPr>
            <a:spLocks noGrp="1"/>
          </p:cNvSpPr>
          <p:nvPr>
            <p:ph type="sldNum" sz="quarter" idx="12"/>
          </p:nvPr>
        </p:nvSpPr>
        <p:spPr/>
        <p:txBody>
          <a:bodyPr/>
          <a:lstStyle/>
          <a:p>
            <a:fld id="{38FE9510-C0E4-4FA0-B3C6-980BD6EFB4D6}" type="slidenum">
              <a:rPr lang="en-GB" smtClean="0"/>
              <a:t>‹#›</a:t>
            </a:fld>
            <a:endParaRPr lang="en-GB"/>
          </a:p>
        </p:txBody>
      </p:sp>
    </p:spTree>
    <p:extLst>
      <p:ext uri="{BB962C8B-B14F-4D97-AF65-F5344CB8AC3E}">
        <p14:creationId xmlns:p14="http://schemas.microsoft.com/office/powerpoint/2010/main" val="1575658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49C08-A439-4EA4-92E1-FEBC37F376D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5652FC6-CC6F-4A26-B63F-7192D0BF7CB5}"/>
              </a:ext>
            </a:extLst>
          </p:cNvPr>
          <p:cNvSpPr>
            <a:spLocks noGrp="1"/>
          </p:cNvSpPr>
          <p:nvPr>
            <p:ph type="dt" sz="half" idx="10"/>
          </p:nvPr>
        </p:nvSpPr>
        <p:spPr/>
        <p:txBody>
          <a:bodyPr/>
          <a:lstStyle/>
          <a:p>
            <a:fld id="{1DB305C7-D8AF-4768-A644-979C494EB5DE}" type="datetimeFigureOut">
              <a:rPr lang="en-GB" smtClean="0"/>
              <a:t>17/01/2024</a:t>
            </a:fld>
            <a:endParaRPr lang="en-GB"/>
          </a:p>
        </p:txBody>
      </p:sp>
      <p:sp>
        <p:nvSpPr>
          <p:cNvPr id="4" name="Footer Placeholder 3">
            <a:extLst>
              <a:ext uri="{FF2B5EF4-FFF2-40B4-BE49-F238E27FC236}">
                <a16:creationId xmlns:a16="http://schemas.microsoft.com/office/drawing/2014/main" id="{A5F33854-4D6F-402E-BBF1-9077C9BC687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BFF2CBA-8AD2-4CFF-AF8A-574EFD19F4DE}"/>
              </a:ext>
            </a:extLst>
          </p:cNvPr>
          <p:cNvSpPr>
            <a:spLocks noGrp="1"/>
          </p:cNvSpPr>
          <p:nvPr>
            <p:ph type="sldNum" sz="quarter" idx="12"/>
          </p:nvPr>
        </p:nvSpPr>
        <p:spPr/>
        <p:txBody>
          <a:bodyPr/>
          <a:lstStyle/>
          <a:p>
            <a:fld id="{38FE9510-C0E4-4FA0-B3C6-980BD6EFB4D6}" type="slidenum">
              <a:rPr lang="en-GB" smtClean="0"/>
              <a:t>‹#›</a:t>
            </a:fld>
            <a:endParaRPr lang="en-GB"/>
          </a:p>
        </p:txBody>
      </p:sp>
    </p:spTree>
    <p:extLst>
      <p:ext uri="{BB962C8B-B14F-4D97-AF65-F5344CB8AC3E}">
        <p14:creationId xmlns:p14="http://schemas.microsoft.com/office/powerpoint/2010/main" val="2587995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8A10AB-1E8B-4077-AF21-40E2E19CC70F}"/>
              </a:ext>
            </a:extLst>
          </p:cNvPr>
          <p:cNvSpPr>
            <a:spLocks noGrp="1"/>
          </p:cNvSpPr>
          <p:nvPr>
            <p:ph type="dt" sz="half" idx="10"/>
          </p:nvPr>
        </p:nvSpPr>
        <p:spPr/>
        <p:txBody>
          <a:bodyPr/>
          <a:lstStyle/>
          <a:p>
            <a:fld id="{1DB305C7-D8AF-4768-A644-979C494EB5DE}" type="datetimeFigureOut">
              <a:rPr lang="en-GB" smtClean="0"/>
              <a:t>17/01/2024</a:t>
            </a:fld>
            <a:endParaRPr lang="en-GB"/>
          </a:p>
        </p:txBody>
      </p:sp>
      <p:sp>
        <p:nvSpPr>
          <p:cNvPr id="3" name="Footer Placeholder 2">
            <a:extLst>
              <a:ext uri="{FF2B5EF4-FFF2-40B4-BE49-F238E27FC236}">
                <a16:creationId xmlns:a16="http://schemas.microsoft.com/office/drawing/2014/main" id="{17C25253-F9A7-4847-9B15-023514391B1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425BE6D-1763-4A20-B5AA-1020B0246BFC}"/>
              </a:ext>
            </a:extLst>
          </p:cNvPr>
          <p:cNvSpPr>
            <a:spLocks noGrp="1"/>
          </p:cNvSpPr>
          <p:nvPr>
            <p:ph type="sldNum" sz="quarter" idx="12"/>
          </p:nvPr>
        </p:nvSpPr>
        <p:spPr/>
        <p:txBody>
          <a:bodyPr/>
          <a:lstStyle/>
          <a:p>
            <a:fld id="{38FE9510-C0E4-4FA0-B3C6-980BD6EFB4D6}" type="slidenum">
              <a:rPr lang="en-GB" smtClean="0"/>
              <a:t>‹#›</a:t>
            </a:fld>
            <a:endParaRPr lang="en-GB"/>
          </a:p>
        </p:txBody>
      </p:sp>
    </p:spTree>
    <p:extLst>
      <p:ext uri="{BB962C8B-B14F-4D97-AF65-F5344CB8AC3E}">
        <p14:creationId xmlns:p14="http://schemas.microsoft.com/office/powerpoint/2010/main" val="1427619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B282B-CE19-4FEF-B1FA-C6A670A088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FEC9951-3D51-4813-8843-C30CFF61F1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4E58340-C297-49C9-8977-970CFDEAAB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48A4BF-A27B-45C3-A9CD-ED04B652AC23}"/>
              </a:ext>
            </a:extLst>
          </p:cNvPr>
          <p:cNvSpPr>
            <a:spLocks noGrp="1"/>
          </p:cNvSpPr>
          <p:nvPr>
            <p:ph type="dt" sz="half" idx="10"/>
          </p:nvPr>
        </p:nvSpPr>
        <p:spPr/>
        <p:txBody>
          <a:bodyPr/>
          <a:lstStyle/>
          <a:p>
            <a:fld id="{1DB305C7-D8AF-4768-A644-979C494EB5DE}" type="datetimeFigureOut">
              <a:rPr lang="en-GB" smtClean="0"/>
              <a:t>17/01/2024</a:t>
            </a:fld>
            <a:endParaRPr lang="en-GB"/>
          </a:p>
        </p:txBody>
      </p:sp>
      <p:sp>
        <p:nvSpPr>
          <p:cNvPr id="6" name="Footer Placeholder 5">
            <a:extLst>
              <a:ext uri="{FF2B5EF4-FFF2-40B4-BE49-F238E27FC236}">
                <a16:creationId xmlns:a16="http://schemas.microsoft.com/office/drawing/2014/main" id="{E765B85D-4D79-462E-B9F0-CAA0794BA4A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59390A0-903F-45F5-BAED-6DB375AF365E}"/>
              </a:ext>
            </a:extLst>
          </p:cNvPr>
          <p:cNvSpPr>
            <a:spLocks noGrp="1"/>
          </p:cNvSpPr>
          <p:nvPr>
            <p:ph type="sldNum" sz="quarter" idx="12"/>
          </p:nvPr>
        </p:nvSpPr>
        <p:spPr/>
        <p:txBody>
          <a:bodyPr/>
          <a:lstStyle/>
          <a:p>
            <a:fld id="{38FE9510-C0E4-4FA0-B3C6-980BD6EFB4D6}" type="slidenum">
              <a:rPr lang="en-GB" smtClean="0"/>
              <a:t>‹#›</a:t>
            </a:fld>
            <a:endParaRPr lang="en-GB"/>
          </a:p>
        </p:txBody>
      </p:sp>
    </p:spTree>
    <p:extLst>
      <p:ext uri="{BB962C8B-B14F-4D97-AF65-F5344CB8AC3E}">
        <p14:creationId xmlns:p14="http://schemas.microsoft.com/office/powerpoint/2010/main" val="3912149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C7B07-A4FA-4510-8D0F-49C85384BD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131BD5D-E313-4E04-A542-3ACB6F7977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DEA5E02-8563-4159-B1AF-9F02425E0E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7F7163-D472-4AF4-A273-02C88C9DC7AD}"/>
              </a:ext>
            </a:extLst>
          </p:cNvPr>
          <p:cNvSpPr>
            <a:spLocks noGrp="1"/>
          </p:cNvSpPr>
          <p:nvPr>
            <p:ph type="dt" sz="half" idx="10"/>
          </p:nvPr>
        </p:nvSpPr>
        <p:spPr/>
        <p:txBody>
          <a:bodyPr/>
          <a:lstStyle/>
          <a:p>
            <a:fld id="{1DB305C7-D8AF-4768-A644-979C494EB5DE}" type="datetimeFigureOut">
              <a:rPr lang="en-GB" smtClean="0"/>
              <a:t>17/01/2024</a:t>
            </a:fld>
            <a:endParaRPr lang="en-GB"/>
          </a:p>
        </p:txBody>
      </p:sp>
      <p:sp>
        <p:nvSpPr>
          <p:cNvPr id="6" name="Footer Placeholder 5">
            <a:extLst>
              <a:ext uri="{FF2B5EF4-FFF2-40B4-BE49-F238E27FC236}">
                <a16:creationId xmlns:a16="http://schemas.microsoft.com/office/drawing/2014/main" id="{83014FAB-181A-4431-8CD8-1C98EEAC1D1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CA3EFAB-70B5-4590-966B-9BF7189565C0}"/>
              </a:ext>
            </a:extLst>
          </p:cNvPr>
          <p:cNvSpPr>
            <a:spLocks noGrp="1"/>
          </p:cNvSpPr>
          <p:nvPr>
            <p:ph type="sldNum" sz="quarter" idx="12"/>
          </p:nvPr>
        </p:nvSpPr>
        <p:spPr/>
        <p:txBody>
          <a:bodyPr/>
          <a:lstStyle/>
          <a:p>
            <a:fld id="{38FE9510-C0E4-4FA0-B3C6-980BD6EFB4D6}" type="slidenum">
              <a:rPr lang="en-GB" smtClean="0"/>
              <a:t>‹#›</a:t>
            </a:fld>
            <a:endParaRPr lang="en-GB"/>
          </a:p>
        </p:txBody>
      </p:sp>
    </p:spTree>
    <p:extLst>
      <p:ext uri="{BB962C8B-B14F-4D97-AF65-F5344CB8AC3E}">
        <p14:creationId xmlns:p14="http://schemas.microsoft.com/office/powerpoint/2010/main" val="921278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0F4589-0D36-4B72-A9B2-D2EAB8C283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5FE5971-175C-4415-A130-B50362BBC7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05BF9E-59CC-4083-80A8-1B0D647343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305C7-D8AF-4768-A644-979C494EB5DE}" type="datetimeFigureOut">
              <a:rPr lang="en-GB" smtClean="0"/>
              <a:t>17/01/2024</a:t>
            </a:fld>
            <a:endParaRPr lang="en-GB"/>
          </a:p>
        </p:txBody>
      </p:sp>
      <p:sp>
        <p:nvSpPr>
          <p:cNvPr id="5" name="Footer Placeholder 4">
            <a:extLst>
              <a:ext uri="{FF2B5EF4-FFF2-40B4-BE49-F238E27FC236}">
                <a16:creationId xmlns:a16="http://schemas.microsoft.com/office/drawing/2014/main" id="{03DE1202-2758-4D96-B909-5DB659CDB1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2716F81-507D-4450-9A07-B5DD1445E0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FE9510-C0E4-4FA0-B3C6-980BD6EFB4D6}" type="slidenum">
              <a:rPr lang="en-GB" smtClean="0"/>
              <a:t>‹#›</a:t>
            </a:fld>
            <a:endParaRPr lang="en-GB"/>
          </a:p>
        </p:txBody>
      </p:sp>
    </p:spTree>
    <p:extLst>
      <p:ext uri="{BB962C8B-B14F-4D97-AF65-F5344CB8AC3E}">
        <p14:creationId xmlns:p14="http://schemas.microsoft.com/office/powerpoint/2010/main" val="2454841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pZ8pWTEPDi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7rua65bHjMw"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f_xAQNNi4p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1B677-6043-413A-AE89-10C9118C2EF8}"/>
              </a:ext>
            </a:extLst>
          </p:cNvPr>
          <p:cNvSpPr>
            <a:spLocks noGrp="1"/>
          </p:cNvSpPr>
          <p:nvPr>
            <p:ph type="ctrTitle"/>
          </p:nvPr>
        </p:nvSpPr>
        <p:spPr/>
        <p:txBody>
          <a:bodyPr/>
          <a:lstStyle/>
          <a:p>
            <a:r>
              <a:rPr lang="en-US" dirty="0"/>
              <a:t>Career of the Week Presentation</a:t>
            </a:r>
            <a:endParaRPr lang="en-GB" dirty="0"/>
          </a:p>
        </p:txBody>
      </p:sp>
      <p:sp>
        <p:nvSpPr>
          <p:cNvPr id="3" name="Subtitle 2">
            <a:extLst>
              <a:ext uri="{FF2B5EF4-FFF2-40B4-BE49-F238E27FC236}">
                <a16:creationId xmlns:a16="http://schemas.microsoft.com/office/drawing/2014/main" id="{F97D25C8-269C-4254-AA80-E8BCBCDB54BA}"/>
              </a:ext>
            </a:extLst>
          </p:cNvPr>
          <p:cNvSpPr>
            <a:spLocks noGrp="1"/>
          </p:cNvSpPr>
          <p:nvPr>
            <p:ph type="subTitle" idx="1"/>
          </p:nvPr>
        </p:nvSpPr>
        <p:spPr/>
        <p:txBody>
          <a:bodyPr/>
          <a:lstStyle/>
          <a:p>
            <a:r>
              <a:rPr lang="en-US" dirty="0"/>
              <a:t>This week we look at what you can do after school as the options available can be quite confusing</a:t>
            </a:r>
            <a:endParaRPr lang="en-GB" dirty="0"/>
          </a:p>
        </p:txBody>
      </p:sp>
    </p:spTree>
    <p:extLst>
      <p:ext uri="{BB962C8B-B14F-4D97-AF65-F5344CB8AC3E}">
        <p14:creationId xmlns:p14="http://schemas.microsoft.com/office/powerpoint/2010/main" val="2668566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915DA-CA8E-46E0-8D5B-7E9939A03ED5}"/>
              </a:ext>
            </a:extLst>
          </p:cNvPr>
          <p:cNvSpPr>
            <a:spLocks noGrp="1"/>
          </p:cNvSpPr>
          <p:nvPr>
            <p:ph type="title"/>
          </p:nvPr>
        </p:nvSpPr>
        <p:spPr/>
        <p:txBody>
          <a:bodyPr/>
          <a:lstStyle/>
          <a:p>
            <a:r>
              <a:rPr lang="en-US" dirty="0"/>
              <a:t>An Apprenticeship</a:t>
            </a:r>
            <a:endParaRPr lang="en-GB" dirty="0"/>
          </a:p>
        </p:txBody>
      </p:sp>
      <p:sp>
        <p:nvSpPr>
          <p:cNvPr id="3" name="Content Placeholder 2">
            <a:extLst>
              <a:ext uri="{FF2B5EF4-FFF2-40B4-BE49-F238E27FC236}">
                <a16:creationId xmlns:a16="http://schemas.microsoft.com/office/drawing/2014/main" id="{AA450438-0142-4B3E-B40A-6F64E8B72888}"/>
              </a:ext>
            </a:extLst>
          </p:cNvPr>
          <p:cNvSpPr>
            <a:spLocks noGrp="1"/>
          </p:cNvSpPr>
          <p:nvPr>
            <p:ph idx="1"/>
          </p:nvPr>
        </p:nvSpPr>
        <p:spPr/>
        <p:txBody>
          <a:bodyPr/>
          <a:lstStyle/>
          <a:p>
            <a:pPr marL="0" indent="0">
              <a:buNone/>
            </a:pPr>
            <a:r>
              <a:rPr lang="en-US" dirty="0"/>
              <a:t>This is where you spend part of your time studying and part of your time in a workplace- you get paid for this work.</a:t>
            </a:r>
          </a:p>
          <a:p>
            <a:pPr marL="0" indent="0">
              <a:buNone/>
            </a:pPr>
            <a:r>
              <a:rPr lang="en-US" dirty="0"/>
              <a:t>There are different levels of apprenticeship that depend upon your qualifications.</a:t>
            </a:r>
          </a:p>
          <a:p>
            <a:pPr marL="0" indent="0">
              <a:buNone/>
            </a:pPr>
            <a:r>
              <a:rPr lang="en-US" dirty="0"/>
              <a:t>After your apprenticeship has finished, you can go to work, go to university or complete a higher level apprenticeship.</a:t>
            </a:r>
          </a:p>
          <a:p>
            <a:pPr marL="0" indent="0">
              <a:buNone/>
            </a:pPr>
            <a:r>
              <a:rPr lang="en-GB" dirty="0">
                <a:hlinkClick r:id="rId2"/>
              </a:rPr>
              <a:t>https://www.youtube.com/watch?v=pZ8pWTEPDiM</a:t>
            </a:r>
            <a:r>
              <a:rPr lang="en-GB" dirty="0"/>
              <a:t> </a:t>
            </a:r>
          </a:p>
        </p:txBody>
      </p:sp>
    </p:spTree>
    <p:extLst>
      <p:ext uri="{BB962C8B-B14F-4D97-AF65-F5344CB8AC3E}">
        <p14:creationId xmlns:p14="http://schemas.microsoft.com/office/powerpoint/2010/main" val="593355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09CDF-46BB-4648-8BD8-CD26EE95354F}"/>
              </a:ext>
            </a:extLst>
          </p:cNvPr>
          <p:cNvSpPr>
            <a:spLocks noGrp="1"/>
          </p:cNvSpPr>
          <p:nvPr>
            <p:ph type="title"/>
          </p:nvPr>
        </p:nvSpPr>
        <p:spPr/>
        <p:txBody>
          <a:bodyPr/>
          <a:lstStyle/>
          <a:p>
            <a:r>
              <a:rPr lang="en-US" dirty="0"/>
              <a:t>‘A’-Levels</a:t>
            </a:r>
            <a:endParaRPr lang="en-GB" dirty="0"/>
          </a:p>
        </p:txBody>
      </p:sp>
      <p:sp>
        <p:nvSpPr>
          <p:cNvPr id="3" name="Content Placeholder 2">
            <a:extLst>
              <a:ext uri="{FF2B5EF4-FFF2-40B4-BE49-F238E27FC236}">
                <a16:creationId xmlns:a16="http://schemas.microsoft.com/office/drawing/2014/main" id="{55E48FB1-6189-4BE2-A67C-CBD0E9A01B53}"/>
              </a:ext>
            </a:extLst>
          </p:cNvPr>
          <p:cNvSpPr>
            <a:spLocks noGrp="1"/>
          </p:cNvSpPr>
          <p:nvPr>
            <p:ph idx="1"/>
          </p:nvPr>
        </p:nvSpPr>
        <p:spPr/>
        <p:txBody>
          <a:bodyPr/>
          <a:lstStyle/>
          <a:p>
            <a:pPr marL="0" indent="0">
              <a:buNone/>
            </a:pPr>
            <a:r>
              <a:rPr lang="en-US" dirty="0"/>
              <a:t>You would go to college or 6</a:t>
            </a:r>
            <a:r>
              <a:rPr lang="en-US" baseline="30000" dirty="0"/>
              <a:t>th</a:t>
            </a:r>
            <a:r>
              <a:rPr lang="en-US" dirty="0"/>
              <a:t> Form to study for A-Levels- they are seen as a more traditional qualification and useful if you think you might go to university.  People would normally study 2 or 3 ‘A’ Levels or a combination of A-Levels and other type of qualification.  Most A-Levels, like GCSE’s, are assessed by an exam at the end of the course which lasts for 2 years.</a:t>
            </a:r>
            <a:endParaRPr lang="en-GB" dirty="0"/>
          </a:p>
        </p:txBody>
      </p:sp>
    </p:spTree>
    <p:extLst>
      <p:ext uri="{BB962C8B-B14F-4D97-AF65-F5344CB8AC3E}">
        <p14:creationId xmlns:p14="http://schemas.microsoft.com/office/powerpoint/2010/main" val="3784539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952B2-F007-49B1-81C6-65926DC58B3D}"/>
              </a:ext>
            </a:extLst>
          </p:cNvPr>
          <p:cNvSpPr>
            <a:spLocks noGrp="1"/>
          </p:cNvSpPr>
          <p:nvPr>
            <p:ph type="title"/>
          </p:nvPr>
        </p:nvSpPr>
        <p:spPr/>
        <p:txBody>
          <a:bodyPr/>
          <a:lstStyle/>
          <a:p>
            <a:r>
              <a:rPr lang="en-US" dirty="0"/>
              <a:t>T-Level</a:t>
            </a:r>
            <a:endParaRPr lang="en-GB" dirty="0"/>
          </a:p>
        </p:txBody>
      </p:sp>
      <p:sp>
        <p:nvSpPr>
          <p:cNvPr id="3" name="Content Placeholder 2">
            <a:extLst>
              <a:ext uri="{FF2B5EF4-FFF2-40B4-BE49-F238E27FC236}">
                <a16:creationId xmlns:a16="http://schemas.microsoft.com/office/drawing/2014/main" id="{BEF89C92-DF0C-409E-8FAD-D442B832A449}"/>
              </a:ext>
            </a:extLst>
          </p:cNvPr>
          <p:cNvSpPr>
            <a:spLocks noGrp="1"/>
          </p:cNvSpPr>
          <p:nvPr>
            <p:ph idx="1"/>
          </p:nvPr>
        </p:nvSpPr>
        <p:spPr/>
        <p:txBody>
          <a:bodyPr/>
          <a:lstStyle/>
          <a:p>
            <a:pPr marL="0" indent="0">
              <a:buNone/>
            </a:pPr>
            <a:r>
              <a:rPr lang="en-US" dirty="0"/>
              <a:t>T-Levels are technical </a:t>
            </a:r>
            <a:r>
              <a:rPr lang="en-US" dirty="0" err="1"/>
              <a:t>programmes</a:t>
            </a:r>
            <a:r>
              <a:rPr lang="en-US" dirty="0"/>
              <a:t> that combine study with an industry placement.  One T-Level is worth 3 A-Levels.  A T-Level could lead to an apprenticeship, further study or employment.</a:t>
            </a:r>
          </a:p>
          <a:p>
            <a:pPr marL="0" indent="0">
              <a:buNone/>
            </a:pPr>
            <a:endParaRPr lang="en-US" dirty="0"/>
          </a:p>
          <a:p>
            <a:pPr marL="0" indent="0">
              <a:buNone/>
            </a:pPr>
            <a:r>
              <a:rPr lang="en-GB" dirty="0">
                <a:hlinkClick r:id="rId2"/>
              </a:rPr>
              <a:t>https://www.youtube.com/watch?v=7rua65bHjMw</a:t>
            </a:r>
            <a:r>
              <a:rPr lang="en-GB" dirty="0"/>
              <a:t> </a:t>
            </a:r>
          </a:p>
        </p:txBody>
      </p:sp>
    </p:spTree>
    <p:extLst>
      <p:ext uri="{BB962C8B-B14F-4D97-AF65-F5344CB8AC3E}">
        <p14:creationId xmlns:p14="http://schemas.microsoft.com/office/powerpoint/2010/main" val="2541185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CAB7F-7B54-4EC3-A0B8-1A8F88078CC1}"/>
              </a:ext>
            </a:extLst>
          </p:cNvPr>
          <p:cNvSpPr>
            <a:spLocks noGrp="1"/>
          </p:cNvSpPr>
          <p:nvPr>
            <p:ph type="title"/>
          </p:nvPr>
        </p:nvSpPr>
        <p:spPr/>
        <p:txBody>
          <a:bodyPr/>
          <a:lstStyle/>
          <a:p>
            <a:r>
              <a:rPr lang="en-US" dirty="0"/>
              <a:t>Technical or Vocational Qualifications</a:t>
            </a:r>
            <a:endParaRPr lang="en-GB" dirty="0"/>
          </a:p>
        </p:txBody>
      </p:sp>
      <p:sp>
        <p:nvSpPr>
          <p:cNvPr id="3" name="Content Placeholder 2">
            <a:extLst>
              <a:ext uri="{FF2B5EF4-FFF2-40B4-BE49-F238E27FC236}">
                <a16:creationId xmlns:a16="http://schemas.microsoft.com/office/drawing/2014/main" id="{CFD6E957-C8B9-430B-AE11-81789DD68855}"/>
              </a:ext>
            </a:extLst>
          </p:cNvPr>
          <p:cNvSpPr>
            <a:spLocks noGrp="1"/>
          </p:cNvSpPr>
          <p:nvPr>
            <p:ph idx="1"/>
          </p:nvPr>
        </p:nvSpPr>
        <p:spPr/>
        <p:txBody>
          <a:bodyPr/>
          <a:lstStyle/>
          <a:p>
            <a:pPr marL="0" indent="0">
              <a:buNone/>
            </a:pPr>
            <a:r>
              <a:rPr lang="en-US" dirty="0"/>
              <a:t>These qualifications teach you the skills and knowledge you need to work in a particular industry, such as such as being a plumber, hairdresser or a professional cook. These courses are mostly offered at Further Education Colleges such as one of the Wiltshire Colleges, Andover, Sparsholt or New College Swindon.  They are usually 2 years long.</a:t>
            </a:r>
            <a:endParaRPr lang="en-GB" dirty="0"/>
          </a:p>
        </p:txBody>
      </p:sp>
    </p:spTree>
    <p:extLst>
      <p:ext uri="{BB962C8B-B14F-4D97-AF65-F5344CB8AC3E}">
        <p14:creationId xmlns:p14="http://schemas.microsoft.com/office/powerpoint/2010/main" val="2373939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B48E9-7301-4410-ABF8-F27AEE41D159}"/>
              </a:ext>
            </a:extLst>
          </p:cNvPr>
          <p:cNvSpPr>
            <a:spLocks noGrp="1"/>
          </p:cNvSpPr>
          <p:nvPr>
            <p:ph type="title"/>
          </p:nvPr>
        </p:nvSpPr>
        <p:spPr/>
        <p:txBody>
          <a:bodyPr/>
          <a:lstStyle/>
          <a:p>
            <a:r>
              <a:rPr lang="en-US" dirty="0"/>
              <a:t>Applied Qualifications</a:t>
            </a:r>
            <a:endParaRPr lang="en-GB" dirty="0"/>
          </a:p>
        </p:txBody>
      </p:sp>
      <p:sp>
        <p:nvSpPr>
          <p:cNvPr id="3" name="Content Placeholder 2">
            <a:extLst>
              <a:ext uri="{FF2B5EF4-FFF2-40B4-BE49-F238E27FC236}">
                <a16:creationId xmlns:a16="http://schemas.microsoft.com/office/drawing/2014/main" id="{5CFED54A-56A3-4384-9EB8-C546BE040F9B}"/>
              </a:ext>
            </a:extLst>
          </p:cNvPr>
          <p:cNvSpPr>
            <a:spLocks noGrp="1"/>
          </p:cNvSpPr>
          <p:nvPr>
            <p:ph idx="1"/>
          </p:nvPr>
        </p:nvSpPr>
        <p:spPr/>
        <p:txBody>
          <a:bodyPr/>
          <a:lstStyle/>
          <a:p>
            <a:pPr marL="0" indent="0">
              <a:buNone/>
            </a:pPr>
            <a:r>
              <a:rPr lang="en-US" dirty="0"/>
              <a:t>These qualifications, studied at college or 6</a:t>
            </a:r>
            <a:r>
              <a:rPr lang="en-US" baseline="30000" dirty="0"/>
              <a:t>th</a:t>
            </a:r>
            <a:r>
              <a:rPr lang="en-US" dirty="0"/>
              <a:t> form, combine learning with gaining practical skills.  They can lead to further study or an apprenticeship. Applied general qualifications are for students who want a broad study of a specific area. They cover a wide range of subject areas, from applied science, business, and health and social care, to accountancy and horticulture.</a:t>
            </a:r>
            <a:endParaRPr lang="en-GB" dirty="0"/>
          </a:p>
        </p:txBody>
      </p:sp>
    </p:spTree>
    <p:extLst>
      <p:ext uri="{BB962C8B-B14F-4D97-AF65-F5344CB8AC3E}">
        <p14:creationId xmlns:p14="http://schemas.microsoft.com/office/powerpoint/2010/main" val="2603816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BCDF0-8736-4181-B827-CFD6FF48C86B}"/>
              </a:ext>
            </a:extLst>
          </p:cNvPr>
          <p:cNvSpPr>
            <a:spLocks noGrp="1"/>
          </p:cNvSpPr>
          <p:nvPr>
            <p:ph type="title"/>
          </p:nvPr>
        </p:nvSpPr>
        <p:spPr/>
        <p:txBody>
          <a:bodyPr/>
          <a:lstStyle/>
          <a:p>
            <a:r>
              <a:rPr lang="en-US" dirty="0"/>
              <a:t>Traineeship</a:t>
            </a:r>
            <a:endParaRPr lang="en-GB" dirty="0"/>
          </a:p>
        </p:txBody>
      </p:sp>
      <p:sp>
        <p:nvSpPr>
          <p:cNvPr id="3" name="Content Placeholder 2">
            <a:extLst>
              <a:ext uri="{FF2B5EF4-FFF2-40B4-BE49-F238E27FC236}">
                <a16:creationId xmlns:a16="http://schemas.microsoft.com/office/drawing/2014/main" id="{2680AF97-DF73-4698-8D30-418D5E555817}"/>
              </a:ext>
            </a:extLst>
          </p:cNvPr>
          <p:cNvSpPr>
            <a:spLocks noGrp="1"/>
          </p:cNvSpPr>
          <p:nvPr>
            <p:ph idx="1"/>
          </p:nvPr>
        </p:nvSpPr>
        <p:spPr>
          <a:xfrm>
            <a:off x="838200" y="1825625"/>
            <a:ext cx="10515600" cy="4888940"/>
          </a:xfrm>
        </p:spPr>
        <p:txBody>
          <a:bodyPr>
            <a:normAutofit fontScale="92500"/>
          </a:bodyPr>
          <a:lstStyle/>
          <a:p>
            <a:pPr marL="0" indent="0">
              <a:buNone/>
            </a:pPr>
            <a:r>
              <a:rPr lang="en-US" dirty="0"/>
              <a:t>Traineeships are part of the same family as apprenticeships and are for young people who want to work, but need extra help before starting an apprenticeship or job. Traineeships will include a substantial work placement and other opportunities to develop the skills and workplace experience that employers require.</a:t>
            </a:r>
          </a:p>
          <a:p>
            <a:pPr marL="0" indent="0">
              <a:buNone/>
            </a:pPr>
            <a:endParaRPr lang="en-US" dirty="0"/>
          </a:p>
          <a:p>
            <a:pPr marL="0" indent="0">
              <a:buNone/>
            </a:pPr>
            <a:r>
              <a:rPr lang="en-US" dirty="0"/>
              <a:t>Traineeships can last up to a maximum of six months with the Trainee usually spending time at a training </a:t>
            </a:r>
            <a:r>
              <a:rPr lang="en-US" dirty="0" err="1"/>
              <a:t>centre</a:t>
            </a:r>
            <a:r>
              <a:rPr lang="en-US" dirty="0"/>
              <a:t> or college before starting a work experience placement with an employer.  You don’t get paid for this.</a:t>
            </a:r>
          </a:p>
          <a:p>
            <a:pPr marL="0" indent="0">
              <a:buNone/>
            </a:pPr>
            <a:endParaRPr lang="en-US" dirty="0"/>
          </a:p>
          <a:p>
            <a:pPr marL="0" indent="0">
              <a:buNone/>
            </a:pPr>
            <a:r>
              <a:rPr lang="en-US" dirty="0"/>
              <a:t>Traineeships are advertised by employers or by some colleges or training providers.</a:t>
            </a:r>
            <a:endParaRPr lang="en-GB" dirty="0"/>
          </a:p>
        </p:txBody>
      </p:sp>
    </p:spTree>
    <p:extLst>
      <p:ext uri="{BB962C8B-B14F-4D97-AF65-F5344CB8AC3E}">
        <p14:creationId xmlns:p14="http://schemas.microsoft.com/office/powerpoint/2010/main" val="2595776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AE872-F5C6-416F-8EDC-0C22E506F282}"/>
              </a:ext>
            </a:extLst>
          </p:cNvPr>
          <p:cNvSpPr>
            <a:spLocks noGrp="1"/>
          </p:cNvSpPr>
          <p:nvPr>
            <p:ph type="title"/>
          </p:nvPr>
        </p:nvSpPr>
        <p:spPr/>
        <p:txBody>
          <a:bodyPr/>
          <a:lstStyle/>
          <a:p>
            <a:r>
              <a:rPr lang="en-GB" dirty="0">
                <a:hlinkClick r:id="rId2"/>
              </a:rPr>
              <a:t>https://www.youtube.com/watch?v=f_xAQNNi4pA</a:t>
            </a:r>
            <a:r>
              <a:rPr lang="en-GB" dirty="0"/>
              <a:t> </a:t>
            </a:r>
          </a:p>
        </p:txBody>
      </p:sp>
    </p:spTree>
    <p:extLst>
      <p:ext uri="{BB962C8B-B14F-4D97-AF65-F5344CB8AC3E}">
        <p14:creationId xmlns:p14="http://schemas.microsoft.com/office/powerpoint/2010/main" val="3380059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F739575735D7499EF060E3ABB3460E" ma:contentTypeVersion="18" ma:contentTypeDescription="Create a new document." ma:contentTypeScope="" ma:versionID="7b520a9101c52db245790178fa144865">
  <xsd:schema xmlns:xsd="http://www.w3.org/2001/XMLSchema" xmlns:xs="http://www.w3.org/2001/XMLSchema" xmlns:p="http://schemas.microsoft.com/office/2006/metadata/properties" xmlns:ns2="850e07c4-6d11-4d6c-b0ce-da35b0f27db5" xmlns:ns3="47908df9-5a43-4ab6-9d9e-8d486b01f7e3" xmlns:ns4="cbff51b9-cd20-40e1-be64-c94101b38e9c" targetNamespace="http://schemas.microsoft.com/office/2006/metadata/properties" ma:root="true" ma:fieldsID="73faa44e247add342a83b555eac5c877" ns2:_="" ns3:_="" ns4:_="">
    <xsd:import namespace="850e07c4-6d11-4d6c-b0ce-da35b0f27db5"/>
    <xsd:import namespace="47908df9-5a43-4ab6-9d9e-8d486b01f7e3"/>
    <xsd:import namespace="cbff51b9-cd20-40e1-be64-c94101b38e9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0e07c4-6d11-4d6c-b0ce-da35b0f27d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c7e2435-1da6-4173-9f11-7cf1c7d15ae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7908df9-5a43-4ab6-9d9e-8d486b01f7e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bff51b9-cd20-40e1-be64-c94101b38e9c"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874584c6-6020-4213-9069-34dff405a353}" ma:internalName="TaxCatchAll" ma:showField="CatchAllData" ma:web="cbff51b9-cd20-40e1-be64-c94101b38e9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E3F3933-1479-4727-8A55-1A9EEAF82F91}"/>
</file>

<file path=customXml/itemProps2.xml><?xml version="1.0" encoding="utf-8"?>
<ds:datastoreItem xmlns:ds="http://schemas.openxmlformats.org/officeDocument/2006/customXml" ds:itemID="{5AD21A19-D7C2-4CAD-BE63-3640EE2E92B2}"/>
</file>

<file path=docProps/app.xml><?xml version="1.0" encoding="utf-8"?>
<Properties xmlns="http://schemas.openxmlformats.org/officeDocument/2006/extended-properties" xmlns:vt="http://schemas.openxmlformats.org/officeDocument/2006/docPropsVTypes">
  <TotalTime>18</TotalTime>
  <Words>481</Words>
  <Application>Microsoft Office PowerPoint</Application>
  <PresentationFormat>Widescreen</PresentationFormat>
  <Paragraphs>24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Career of the Week Presentation</vt:lpstr>
      <vt:lpstr>An Apprenticeship</vt:lpstr>
      <vt:lpstr>‘A’-Levels</vt:lpstr>
      <vt:lpstr>T-Level</vt:lpstr>
      <vt:lpstr>Technical or Vocational Qualifications</vt:lpstr>
      <vt:lpstr>Applied Qualifications</vt:lpstr>
      <vt:lpstr>Traineeship</vt:lpstr>
      <vt:lpstr>https://www.youtube.com/watch?v=f_xAQNNi4pA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of the Week Presentation</dc:title>
  <dc:creator>Archdale, Tracey</dc:creator>
  <cp:lastModifiedBy>Archdale, Tracey</cp:lastModifiedBy>
  <cp:revision>4</cp:revision>
  <dcterms:created xsi:type="dcterms:W3CDTF">2024-01-17T16:25:50Z</dcterms:created>
  <dcterms:modified xsi:type="dcterms:W3CDTF">2024-01-17T16:44:33Z</dcterms:modified>
</cp:coreProperties>
</file>