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6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9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70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09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0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5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4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9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0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71989" y="257577"/>
            <a:ext cx="6053070" cy="399245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Pewsey Vale School Curriculum Map – KS4 German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77947"/>
              </p:ext>
            </p:extLst>
          </p:nvPr>
        </p:nvGraphicFramePr>
        <p:xfrm>
          <a:off x="447897" y="822698"/>
          <a:ext cx="11336271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8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Subject title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Setting arrangements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Taught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 option groups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Time allowance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x50 minute lessons per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GCSE course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German 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divided into 3 themes.  Each of these themes is divided into sub-topics.  The terminal examinations in Listening, Speaking Reading and Writing will be drawn from the vocabulary and prescribed grammar relating to these topics. 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33401"/>
              </p:ext>
            </p:extLst>
          </p:nvPr>
        </p:nvGraphicFramePr>
        <p:xfrm>
          <a:off x="2029286" y="2931450"/>
          <a:ext cx="7118438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9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Terms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1 + 2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Me, my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family and friends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Technology in everyday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Students complete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assessments in 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various skills on 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each unit.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3 +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4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Free time activities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Customs and festivals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5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+ 6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house and my home town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Social issues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Terms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1 + 2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Global issues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Travel and tourism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3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+ 4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Life at school and college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Education post 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5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Exam practice and preparation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45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739575735D7499EF060E3ABB3460E" ma:contentTypeVersion="16" ma:contentTypeDescription="Create a new document." ma:contentTypeScope="" ma:versionID="7a31dfcfa7b663ff2e57e1b1df830798">
  <xsd:schema xmlns:xsd="http://www.w3.org/2001/XMLSchema" xmlns:xs="http://www.w3.org/2001/XMLSchema" xmlns:p="http://schemas.microsoft.com/office/2006/metadata/properties" xmlns:ns2="850e07c4-6d11-4d6c-b0ce-da35b0f27db5" xmlns:ns3="47908df9-5a43-4ab6-9d9e-8d486b01f7e3" xmlns:ns4="cbff51b9-cd20-40e1-be64-c94101b38e9c" targetNamespace="http://schemas.microsoft.com/office/2006/metadata/properties" ma:root="true" ma:fieldsID="d99ca4ea3880cba748b905695544f922" ns2:_="" ns3:_="" ns4:_="">
    <xsd:import namespace="850e07c4-6d11-4d6c-b0ce-da35b0f27db5"/>
    <xsd:import namespace="47908df9-5a43-4ab6-9d9e-8d486b01f7e3"/>
    <xsd:import namespace="cbff51b9-cd20-40e1-be64-c94101b38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07c4-6d11-4d6c-b0ce-da35b0f27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7e2435-1da6-4173-9f11-7cf1c7d15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f51b9-cd20-40e1-be64-c94101b38e9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74584c6-6020-4213-9069-34dff405a353}" ma:internalName="TaxCatchAll" ma:showField="CatchAllData" ma:web="cbff51b9-cd20-40e1-be64-c94101b38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CC7C2B-A458-4948-AD27-EFD124682B01}"/>
</file>

<file path=customXml/itemProps2.xml><?xml version="1.0" encoding="utf-8"?>
<ds:datastoreItem xmlns:ds="http://schemas.openxmlformats.org/officeDocument/2006/customXml" ds:itemID="{2424D819-772B-4D14-BA2C-A7AEABEC5282}"/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</dc:creator>
  <cp:lastModifiedBy>Roberts, Joanna</cp:lastModifiedBy>
  <cp:revision>39</cp:revision>
  <dcterms:created xsi:type="dcterms:W3CDTF">2021-07-04T07:32:41Z</dcterms:created>
  <dcterms:modified xsi:type="dcterms:W3CDTF">2023-01-25T12:02:56Z</dcterms:modified>
</cp:coreProperties>
</file>