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EBD19-BFF2-4DA9-8843-F066DA581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D766A7-A385-4E72-BA53-068004390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D3B25-C8A6-4314-AB78-AACB7A17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26B50-4DEB-45AB-87C8-856EA1A27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EBA5C-1EE3-44CB-9FEF-B02D6E9D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23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A6854-DE60-4C2C-97DF-E41F65853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67D2A0-BE6B-443E-82D5-22AA149A0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CF04F-C5AB-4E8F-BC94-207ECDCD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5F0935-101B-4564-B5BA-7A793394F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4F610-9E43-4503-9FE6-3BDD9B9D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88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58490D-33F5-4317-8D18-95B5BEF3E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69F6E-FBEB-44A9-ADB5-6DBCFB7267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AE99-650D-4B69-82D3-7082F7E6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88D0D-5C7D-4B25-9B97-2A6CD1F9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A5783-C14A-4BD8-ACA6-5F8B6784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89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3CD61-F739-44B9-8207-3C3E4F9C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6F962-19A2-4E46-BA77-3DD553DA2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2205C-939F-4785-9BF7-72851F85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3F36B-7A70-4F66-BEF8-40871DF1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90066-5F03-470E-B5ED-0456CEC7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58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00A22-EE43-43EE-BEFD-FC6B1D34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DD4F67-9649-4EA8-9A8C-3A13B66C2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BECB8-C470-4170-A2FE-B084ABF8F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292E3-05A5-4CB1-9B32-CFAD9AAF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5FCB3-F07A-4FCF-B989-9E67D0B9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44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9BEB-9655-48FC-B769-A2DA1132D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CADDE-6AA5-4056-B97E-AB66B2E0B6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560D1-8816-4F34-B3F6-E570515B6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B952FA-2461-4241-BE09-0E08A952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E9DB8-32E6-41FF-9264-F19231330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9D0A4-9E1D-4157-8ACE-19988452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5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3419-FE50-4ADF-B5B5-E3B20E417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4457-0E85-4B94-BAE8-A9609D55F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118D0A-6391-4B85-8DAB-D9D0D11B5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7D9F16-9AC1-4F1C-AA5D-A52AC9D98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F0C95-9505-411C-B2A6-A4404C387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B3BAB-0329-472C-8AD8-1E0D0A18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14A40A-988A-4578-A1A0-E60FE907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FF589-2E7F-4D7B-BD6F-38AE73FB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493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E175-5E33-4DDB-A840-8E4920E5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6A531-5FEE-4AD4-BD7D-7663B149A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03D0A4-9420-4064-BD3E-617DDA90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C21BD-0732-480C-B62C-C58E3779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08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4EDF4-8645-42ED-9063-261B0F200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3D9983-E722-4B16-B84C-08A89FDE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EA51A-D919-4086-BF87-9AED511B6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1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A689A-8748-453D-BCD1-220C1A3C8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0469D-440D-4101-B517-98CC2C2D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632A28-3AB9-400C-9D01-2D72415B5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4571-2DC4-458C-BF50-38530858D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62069-EBF5-48E9-92E3-64F5285FD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25C97A-FF92-4DE5-BB76-1B23ED069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1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BE278-65CA-491E-BACF-833DA976A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764BE-EB0D-4882-A596-09993E725A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5466C-E1E6-45FE-B580-8E8E554CC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DF2AC0-EDF9-40E6-A810-2E1486E2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34869-8771-4D90-B074-21549819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046D6-21BC-4EB3-A257-E7D64C23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32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5B47E-86FE-4B93-9854-FB07D8E9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BC298-6D9D-4E2A-BD3C-33DB7ABD5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52583-C4F9-47FF-9DA6-A4D44DB909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97E3-06F6-4A53-976B-1D93268372BD}" type="datetimeFigureOut">
              <a:rPr lang="en-GB" smtClean="0"/>
              <a:t>07/10/2022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0C594-EA6F-460E-9938-F57139733D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63D78-00F6-462C-967C-32550F62F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CB75-5F03-4490-B5C3-3D6F7D7551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8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euc-powerpoint.officeapps.live.com/pods/GetClipboardImage.ashx?Id=b71a6e2f-59f5-4494-b192-d57a786a7513&amp;DC=GEU6&amp;pkey=06fd20cf-40ad-4f9a-bd39-8138f6f31eb3&amp;wdwaccluster=GEU6">
            <a:extLst>
              <a:ext uri="{FF2B5EF4-FFF2-40B4-BE49-F238E27FC236}">
                <a16:creationId xmlns:a16="http://schemas.microsoft.com/office/drawing/2014/main" id="{7F64A68F-6751-4B1C-B52E-DB185C119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88" y="241362"/>
            <a:ext cx="11597195" cy="652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21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025B-6359-4689-BCFF-5DB5FBC7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learn about fundamental British Values?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AACB9-070A-4C84-BBF8-1B5ECECA9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0337"/>
            <a:ext cx="10515600" cy="3806625"/>
          </a:xfrm>
        </p:spPr>
        <p:txBody>
          <a:bodyPr/>
          <a:lstStyle/>
          <a:p>
            <a:r>
              <a:rPr lang="en-US" dirty="0"/>
              <a:t>Fundamental British Values are what help us to be citizens in a modern Britain, celebrating the diversity of the country in which we live</a:t>
            </a:r>
          </a:p>
          <a:p>
            <a:endParaRPr lang="en-US" dirty="0"/>
          </a:p>
          <a:p>
            <a:r>
              <a:rPr lang="en-US" dirty="0"/>
              <a:t>These values are </a:t>
            </a:r>
            <a:r>
              <a:rPr lang="en-US" b="1" dirty="0"/>
              <a:t>Democracy, Rule of Law, Respect</a:t>
            </a:r>
            <a:r>
              <a:rPr lang="en-US" dirty="0"/>
              <a:t> and </a:t>
            </a:r>
            <a:r>
              <a:rPr lang="en-US" b="1" dirty="0"/>
              <a:t>Tolerance, Individual Liberty.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2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A56EE-5798-4DAB-8C70-0B8FCA1C3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EB00-B13C-4B91-A7F5-B899EABC4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927"/>
            <a:ext cx="10515600" cy="3922035"/>
          </a:xfrm>
        </p:spPr>
        <p:txBody>
          <a:bodyPr/>
          <a:lstStyle/>
          <a:p>
            <a:r>
              <a:rPr lang="en-US" dirty="0"/>
              <a:t>Explore the rights we have of freedom of speech; to express our personal beliefs </a:t>
            </a:r>
          </a:p>
          <a:p>
            <a:r>
              <a:rPr lang="en-US" dirty="0"/>
              <a:t>Explore how to express ourselves considering the other British Values 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DA2654-BA81-4B2E-91F0-1220BC129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73" y="365125"/>
            <a:ext cx="508635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5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56A0-01A2-4486-B0A1-00073E6F9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0C018-9A93-4E14-9A7C-3314BF4C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3996" y="2352583"/>
            <a:ext cx="10119804" cy="3824380"/>
          </a:xfrm>
        </p:spPr>
        <p:txBody>
          <a:bodyPr/>
          <a:lstStyle/>
          <a:p>
            <a:pPr marL="285750" indent="-285750">
              <a:spcAft>
                <a:spcPts val="80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Explore different types of government, political ideologies and voting systems.</a:t>
            </a:r>
          </a:p>
          <a:p>
            <a:pPr marL="285750" indent="-285750">
              <a:spcAft>
                <a:spcPts val="80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Understand how citizens can influence decision making through the democratic process.</a:t>
            </a:r>
          </a:p>
          <a:p>
            <a:pPr>
              <a:spcAft>
                <a:spcPts val="80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456D28-36BC-4455-9BF9-418138CDAF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83"/>
          <a:stretch/>
        </p:blipFill>
        <p:spPr>
          <a:xfrm>
            <a:off x="426128" y="209889"/>
            <a:ext cx="4993042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13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FFA37-A884-4A89-944B-0D1D7F471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E9F7E-1E85-4158-A196-DCDF90D6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92736" cy="4351338"/>
          </a:xfrm>
        </p:spPr>
        <p:txBody>
          <a:bodyPr/>
          <a:lstStyle/>
          <a:p>
            <a:pPr marL="285750" indent="-285750"/>
            <a:r>
              <a:rPr lang="en-GB" dirty="0"/>
              <a:t>Consider how living under the rule of law protects and promotes the well-being a safety of citizens.</a:t>
            </a:r>
          </a:p>
          <a:p>
            <a:pPr marL="285750" indent="-285750"/>
            <a:r>
              <a:rPr lang="en-GB" dirty="0"/>
              <a:t>Examine link between rights and responsibilities and explore how Human Rights protect individuals, promote standards in living and equality between groups.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129FD-EE23-441D-8851-83D226D9B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0700" y="277613"/>
            <a:ext cx="24860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854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30475-4FFB-4C72-AC69-B82616DF1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GB" dirty="0"/>
              <a:t>To examine the variety and growth of religion in the UK </a:t>
            </a:r>
          </a:p>
          <a:p>
            <a:pPr marL="285750" indent="-285750"/>
            <a:r>
              <a:rPr lang="en-GB" dirty="0"/>
              <a:t>To understand that the freedom to choose and hold these faiths is protected in law.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08EF74-8A36-4FC3-9F43-F7AE5BE0E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8486" y="3271329"/>
            <a:ext cx="24384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0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F739575735D7499EF060E3ABB3460E" ma:contentTypeVersion="16" ma:contentTypeDescription="Create a new document." ma:contentTypeScope="" ma:versionID="7a31dfcfa7b663ff2e57e1b1df830798">
  <xsd:schema xmlns:xsd="http://www.w3.org/2001/XMLSchema" xmlns:xs="http://www.w3.org/2001/XMLSchema" xmlns:p="http://schemas.microsoft.com/office/2006/metadata/properties" xmlns:ns2="850e07c4-6d11-4d6c-b0ce-da35b0f27db5" xmlns:ns3="47908df9-5a43-4ab6-9d9e-8d486b01f7e3" xmlns:ns4="cbff51b9-cd20-40e1-be64-c94101b38e9c" targetNamespace="http://schemas.microsoft.com/office/2006/metadata/properties" ma:root="true" ma:fieldsID="d99ca4ea3880cba748b905695544f922" ns2:_="" ns3:_="" ns4:_="">
    <xsd:import namespace="850e07c4-6d11-4d6c-b0ce-da35b0f27db5"/>
    <xsd:import namespace="47908df9-5a43-4ab6-9d9e-8d486b01f7e3"/>
    <xsd:import namespace="cbff51b9-cd20-40e1-be64-c94101b38e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e07c4-6d11-4d6c-b0ce-da35b0f27d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c7e2435-1da6-4173-9f11-7cf1c7d15a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08df9-5a43-4ab6-9d9e-8d486b01f7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f51b9-cd20-40e1-be64-c94101b38e9c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874584c6-6020-4213-9069-34dff405a353}" ma:internalName="TaxCatchAll" ma:showField="CatchAllData" ma:web="cbff51b9-cd20-40e1-be64-c94101b38e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ff51b9-cd20-40e1-be64-c94101b38e9c" xsi:nil="true"/>
    <SharedWithUsers xmlns="47908df9-5a43-4ab6-9d9e-8d486b01f7e3">
      <UserInfo>
        <DisplayName>Suzie Whitby</DisplayName>
        <AccountId>634</AccountId>
        <AccountType/>
      </UserInfo>
      <UserInfo>
        <DisplayName>Roberts, Joanna</DisplayName>
        <AccountId>245</AccountId>
        <AccountType/>
      </UserInfo>
      <UserInfo>
        <DisplayName>Dean, Chantal</DisplayName>
        <AccountId>90</AccountId>
        <AccountType/>
      </UserInfo>
      <UserInfo>
        <DisplayName>Webb, Richard</DisplayName>
        <AccountId>322</AccountId>
        <AccountType/>
      </UserInfo>
      <UserInfo>
        <DisplayName>Carter, Richard</DisplayName>
        <AccountId>69</AccountId>
        <AccountType/>
      </UserInfo>
      <UserInfo>
        <DisplayName>Pritchard, Neil</DisplayName>
        <AccountId>415</AccountId>
        <AccountType/>
      </UserInfo>
      <UserInfo>
        <DisplayName>P Beatty</DisplayName>
        <AccountId>655</AccountId>
        <AccountType/>
      </UserInfo>
      <UserInfo>
        <DisplayName>Draper, Danny</DisplayName>
        <AccountId>88</AccountId>
        <AccountType/>
      </UserInfo>
      <UserInfo>
        <DisplayName>Archdale, Tracey</DisplayName>
        <AccountId>233</AccountId>
        <AccountType/>
      </UserInfo>
      <UserInfo>
        <DisplayName>Lythe, Deborah</DisplayName>
        <AccountId>243</AccountId>
        <AccountType/>
      </UserInfo>
      <UserInfo>
        <DisplayName>M Malhi</DisplayName>
        <AccountId>656</AccountId>
        <AccountType/>
      </UserInfo>
      <UserInfo>
        <DisplayName>Shaw, Lyndsey</DisplayName>
        <AccountId>346</AccountId>
        <AccountType/>
      </UserInfo>
      <UserInfo>
        <DisplayName>Sheppy, Karen</DisplayName>
        <AccountId>345</AccountId>
        <AccountType/>
      </UserInfo>
      <UserInfo>
        <DisplayName>J Lewis</DisplayName>
        <AccountId>660</AccountId>
        <AccountType/>
      </UserInfo>
      <UserInfo>
        <DisplayName>Robinson, Thomas</DisplayName>
        <AccountId>183</AccountId>
        <AccountType/>
      </UserInfo>
      <UserInfo>
        <DisplayName>B Sparke</DisplayName>
        <AccountId>657</AccountId>
        <AccountType/>
      </UserInfo>
      <UserInfo>
        <DisplayName>Watkins, Iain</DisplayName>
        <AccountId>184</AccountId>
        <AccountType/>
      </UserInfo>
      <UserInfo>
        <DisplayName>White, Alan</DisplayName>
        <AccountId>336</AccountId>
        <AccountType/>
      </UserInfo>
      <UserInfo>
        <DisplayName>Wilson, Louise</DisplayName>
        <AccountId>385</AccountId>
        <AccountType/>
      </UserInfo>
      <UserInfo>
        <DisplayName>V Phillips</DisplayName>
        <AccountId>658</AccountId>
        <AccountType/>
      </UserInfo>
      <UserInfo>
        <DisplayName>Slater, Nina</DisplayName>
        <AccountId>191</AccountId>
        <AccountType/>
      </UserInfo>
      <UserInfo>
        <DisplayName>Du Toit, Sugne</DisplayName>
        <AccountId>158</AccountId>
        <AccountType/>
      </UserInfo>
      <UserInfo>
        <DisplayName>Protheroe, Kirsty-Jayne</DisplayName>
        <AccountId>205</AccountId>
        <AccountType/>
      </UserInfo>
      <UserInfo>
        <DisplayName>J Phillips</DisplayName>
        <AccountId>659</AccountId>
        <AccountType/>
      </UserInfo>
      <UserInfo>
        <DisplayName>Bawcutt, Olivia</DisplayName>
        <AccountId>435</AccountId>
        <AccountType/>
      </UserInfo>
      <UserInfo>
        <DisplayName>Woodward, Dan</DisplayName>
        <AccountId>348</AccountId>
        <AccountType/>
      </UserInfo>
      <UserInfo>
        <DisplayName>George Hemphill</DisplayName>
        <AccountId>179</AccountId>
        <AccountType/>
      </UserInfo>
      <UserInfo>
        <DisplayName>Hewitt, Mark</DisplayName>
        <AccountId>226</AccountId>
        <AccountType/>
      </UserInfo>
      <UserInfo>
        <DisplayName>Key, Jacqui</DisplayName>
        <AccountId>232</AccountId>
        <AccountType/>
      </UserInfo>
      <UserInfo>
        <DisplayName>Furness, Laura</DisplayName>
        <AccountId>238</AccountId>
        <AccountType/>
      </UserInfo>
      <UserInfo>
        <DisplayName>Johnson, Ella</DisplayName>
        <AccountId>214</AccountId>
        <AccountType/>
      </UserInfo>
      <UserInfo>
        <DisplayName>Blackstock, Ciara</DisplayName>
        <AccountId>242</AccountId>
        <AccountType/>
      </UserInfo>
      <UserInfo>
        <DisplayName>Gemma Tomsett</DisplayName>
        <AccountId>237</AccountId>
        <AccountType/>
      </UserInfo>
      <UserInfo>
        <DisplayName>Jonathan Spaul</DisplayName>
        <AccountId>240</AccountId>
        <AccountType/>
      </UserInfo>
      <UserInfo>
        <DisplayName>George Ruddle</DisplayName>
        <AccountId>632</AccountId>
        <AccountType/>
      </UserInfo>
      <UserInfo>
        <DisplayName>Georgina Euridge</DisplayName>
        <AccountId>698</AccountId>
        <AccountType/>
      </UserInfo>
      <UserInfo>
        <DisplayName>Ben James</DisplayName>
        <AccountId>703</AccountId>
        <AccountType/>
      </UserInfo>
      <UserInfo>
        <DisplayName>P Meyrick</DisplayName>
        <AccountId>844</AccountId>
        <AccountType/>
      </UserInfo>
      <UserInfo>
        <DisplayName>Conor Clarke</DisplayName>
        <AccountId>862</AccountId>
        <AccountType/>
      </UserInfo>
      <UserInfo>
        <DisplayName>Desraj Kajoo</DisplayName>
        <AccountId>907</AccountId>
        <AccountType/>
      </UserInfo>
      <UserInfo>
        <DisplayName>Liam Stratford</DisplayName>
        <AccountId>773</AccountId>
        <AccountType/>
      </UserInfo>
      <UserInfo>
        <DisplayName>Collins, Amanda</DisplayName>
        <AccountId>429</AccountId>
        <AccountType/>
      </UserInfo>
      <UserInfo>
        <DisplayName>Guthrie, Neil</DisplayName>
        <AccountId>406</AccountId>
        <AccountType/>
      </UserInfo>
      <UserInfo>
        <DisplayName>Andrews, Ryan</DisplayName>
        <AccountId>460</AccountId>
        <AccountType/>
      </UserInfo>
      <UserInfo>
        <DisplayName>Danielsen, Jane</DisplayName>
        <AccountId>241</AccountId>
        <AccountType/>
      </UserInfo>
      <UserInfo>
        <DisplayName>N Hall</DisplayName>
        <AccountId>772</AccountId>
        <AccountType/>
      </UserInfo>
      <UserInfo>
        <DisplayName>Clarke, Deborah</DisplayName>
        <AccountId>470</AccountId>
        <AccountType/>
      </UserInfo>
      <UserInfo>
        <DisplayName>Bottoms, Joanna</DisplayName>
        <AccountId>244</AccountId>
        <AccountType/>
      </UserInfo>
      <UserInfo>
        <DisplayName>S Lee</DisplayName>
        <AccountId>770</AccountId>
        <AccountType/>
      </UserInfo>
      <UserInfo>
        <DisplayName>S Sealy</DisplayName>
        <AccountId>847</AccountId>
        <AccountType/>
      </UserInfo>
      <UserInfo>
        <DisplayName>A Perren</DisplayName>
        <AccountId>769</AccountId>
        <AccountType/>
      </UserInfo>
      <UserInfo>
        <DisplayName>Harris, Tracey</DisplayName>
        <AccountId>341</AccountId>
        <AccountType/>
      </UserInfo>
      <UserInfo>
        <DisplayName>Hunt, Sarah</DisplayName>
        <AccountId>229</AccountId>
        <AccountType/>
      </UserInfo>
      <UserInfo>
        <DisplayName>Wassell, Pennie</DisplayName>
        <AccountId>246</AccountId>
        <AccountType/>
      </UserInfo>
      <UserInfo>
        <DisplayName>Reid, Jackie</DisplayName>
        <AccountId>178</AccountId>
        <AccountType/>
      </UserInfo>
      <UserInfo>
        <DisplayName>Vicky Phillips</DisplayName>
        <AccountId>771</AccountId>
        <AccountType/>
      </UserInfo>
      <UserInfo>
        <DisplayName>Tracey Britten</DisplayName>
        <AccountId>767</AccountId>
        <AccountType/>
      </UserInfo>
      <UserInfo>
        <DisplayName>Adolphe, Nicky</DisplayName>
        <AccountId>454</AccountId>
        <AccountType/>
      </UserInfo>
      <UserInfo>
        <DisplayName>Scott, Emma</DisplayName>
        <AccountId>189</AccountId>
        <AccountType/>
      </UserInfo>
      <UserInfo>
        <DisplayName>Skinner, Jane</DisplayName>
        <AccountId>239</AccountId>
        <AccountType/>
      </UserInfo>
      <UserInfo>
        <DisplayName>D Gould</DisplayName>
        <AccountId>774</AccountId>
        <AccountType/>
      </UserInfo>
      <UserInfo>
        <DisplayName>Hannon, Jenna</DisplayName>
        <AccountId>250</AccountId>
        <AccountType/>
      </UserInfo>
      <UserInfo>
        <DisplayName>Mundy, Kenny</DisplayName>
        <AccountId>651</AccountId>
        <AccountType/>
      </UserInfo>
      <UserInfo>
        <DisplayName>Zoe Taylor</DisplayName>
        <AccountId>412</AccountId>
        <AccountType/>
      </UserInfo>
      <UserInfo>
        <DisplayName>Teri Youngs</DisplayName>
        <AccountId>641</AccountId>
        <AccountType/>
      </UserInfo>
      <UserInfo>
        <DisplayName>Chloe Jones</DisplayName>
        <AccountId>708</AccountId>
        <AccountType/>
      </UserInfo>
      <UserInfo>
        <DisplayName>Elizabeth Roche</DisplayName>
        <AccountId>723</AccountId>
        <AccountType/>
      </UserInfo>
      <UserInfo>
        <DisplayName>Kym Nelson</DisplayName>
        <AccountId>720</AccountId>
        <AccountType/>
      </UserInfo>
      <UserInfo>
        <DisplayName>Kerry Whittle</DisplayName>
        <AccountId>753</AccountId>
        <AccountType/>
      </UserInfo>
      <UserInfo>
        <DisplayName>Cheryl Dunn</DisplayName>
        <AccountId>863</AccountId>
        <AccountType/>
      </UserInfo>
      <UserInfo>
        <DisplayName>Lydia Allen</DisplayName>
        <AccountId>908</AccountId>
        <AccountType/>
      </UserInfo>
      <UserInfo>
        <DisplayName>Adam Brown</DisplayName>
        <AccountId>911</AccountId>
        <AccountType/>
      </UserInfo>
      <UserInfo>
        <DisplayName>Luke Chynoweth</DisplayName>
        <AccountId>910</AccountId>
        <AccountType/>
      </UserInfo>
      <UserInfo>
        <DisplayName>Wendy Assirati</DisplayName>
        <AccountId>951</AccountId>
        <AccountType/>
      </UserInfo>
      <UserInfo>
        <DisplayName>Cover Members</DisplayName>
        <AccountId>624</AccountId>
        <AccountType/>
      </UserInfo>
    </SharedWithUsers>
    <lcf76f155ced4ddcb4097134ff3c332f xmlns="850e07c4-6d11-4d6c-b0ce-da35b0f27db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4B36D4E-B095-4CBF-AD84-8BA413CEEC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110FCF-15B9-463B-B590-9C0B38163B40}"/>
</file>

<file path=customXml/itemProps3.xml><?xml version="1.0" encoding="utf-8"?>
<ds:datastoreItem xmlns:ds="http://schemas.openxmlformats.org/officeDocument/2006/customXml" ds:itemID="{5ED389DD-3CD2-40A8-B83E-957151DB4619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13e01698-23d7-4eee-a7b6-c30d1479ac86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bff51b9-cd20-40e1-be64-c94101b38e9c"/>
    <ds:schemaRef ds:uri="956ff5e6-f373-4374-90c3-5e8f2350cc0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170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Office Theme</vt:lpstr>
      <vt:lpstr>PowerPoint Presentation</vt:lpstr>
      <vt:lpstr>Why do we learn about fundamental British Values?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Whitby</dc:creator>
  <cp:lastModifiedBy>Suzie Whitby</cp:lastModifiedBy>
  <cp:revision>10</cp:revision>
  <dcterms:created xsi:type="dcterms:W3CDTF">2022-03-01T15:34:24Z</dcterms:created>
  <dcterms:modified xsi:type="dcterms:W3CDTF">2022-10-07T12:35:23Z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0x010100E56878291F3E174E8AFADB77FA386CDF</vt:lpwstr>
  </property>
</Properties>
</file>