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2584F-9F3B-4923-A64E-87A5C2BB7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709C30-D1F3-4D94-A016-7C67E59C7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E7065-F0EA-4935-99EC-A079BEB42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AE664-01A8-47F7-B84A-7FA36EDCC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B8298-BB3C-4BFB-8DCB-048AC6CB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51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8D1E2-A12D-4DB8-BEBB-74E3A9BBC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71807-8025-4126-8612-8850A72A7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CB697-E459-42B9-9FE8-91381F35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E3685-27B9-4118-A31A-869432FF4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9647C-24CF-4044-8118-21BC44942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80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13E759-8583-4E47-A364-35302EDC00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CA043-7F7E-405B-99F1-097F952FB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30D42-75C7-486A-BE1B-49A0EE58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BCC95-A0E8-48A5-BFC6-653B35A87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7E835-9AED-49DD-9F01-C79354993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7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BD7A8-4B1C-4C40-B436-84E3D6529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CBF45-B9F0-45A9-AEE1-C563AC05D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EE505-5B9B-4342-A563-A690B3C5D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34194-C5D6-4AF3-81BD-479C0A2B4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C420A-7D62-4C11-991C-65BA9B29E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55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F5A7B-FBE3-49A1-A965-2DFEB5DD9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312CB-C543-42E9-BEEF-EDCB4D322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9B0D0-B328-49E3-9219-7B51BBFD4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7D8FB-A95E-4287-BCD3-A95F42439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BA339-18A2-4612-A1B2-59DA05250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5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063A8-270C-4FFA-847A-EC09D21EE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4F75F-49E7-4134-8467-5C7A9C55C9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6D528-49FB-4E05-9B88-8C04985B3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207B3B-CE8A-404E-B3DB-14AA486E5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FA036-63C3-4FD0-BC9F-B8CFE11C7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14500-C3C4-4C69-A235-0A375FB96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7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C70E5-F108-4812-BC7E-F53AC897F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FE97D-6386-4486-A218-B79FA8DE3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8925D-CF4F-4BF6-B6D7-014B99BD2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690EFA-B510-454A-9B8C-F0F0DD8D42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2CE2E8-09CC-4797-BA7F-939126FB4E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9F135B-4201-405C-B1A1-AE9C964E9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EE500D-50AC-4AF2-A2B4-CE00C0EE9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28E28D-7CBF-4A5B-8EE7-95155415C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94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C228B-74FD-4BD6-80C6-94D450320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A05DA-19D9-4D9F-BA7F-1AF45FD42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C1218E-4A07-4622-BCA0-84BF236C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CBD2B-CC1C-4081-9B0A-3B960591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48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706969-742A-4895-8067-9137FA5D6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E659E-B6E3-49F3-AE8D-8B6A3ABBE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95624A-67F8-489C-92C7-CA374EB3D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64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FC1DD-51E6-438C-B1B0-DEBF4859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51E12-1259-44B3-BA44-37757C92F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12C2FA-75CB-4045-85FE-E2481DA57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EEE07-D10D-452B-B90E-ADDC39A87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866E4-62F3-4CB0-8D1E-A9D75DC75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6B452-26FA-4809-9623-29BC65FF2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3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9222D-2708-43AB-897B-2D1A168CB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EB1134-5E57-41D3-8808-D969F80FC5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E97B86-5DC3-48E4-BA4B-CDEE61D42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A625F-B968-48B0-AF5B-C4435D043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67EA9-E335-446B-A93D-C3E650F2C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4E1DC-7CB9-4037-BDD1-DAF09F26B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56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72788A-C3F6-4AF7-AD09-98CCAE1B4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25B36-F450-437A-96B4-8BD1D4DAB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D1021-3E22-413B-B0E3-D9A4F6370A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54F3-9FAB-4616-BF69-C26478BE06F8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BF8A0-386F-418F-826D-422E52821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0ECDE-C5E1-4222-B22B-AA8C47CC9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66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outube.com/watch?v=M6PTJptKZh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EF1EF-850D-4679-B41C-3350008D7C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This week’s career of the week is…..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7CC8E-DA36-4FB2-BAD1-39D68DD7D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82016"/>
          </a:xfrm>
        </p:spPr>
        <p:txBody>
          <a:bodyPr>
            <a:normAutofit fontScale="92500"/>
          </a:bodyPr>
          <a:lstStyle/>
          <a:p>
            <a:r>
              <a:rPr lang="en-GB" sz="8800" dirty="0"/>
              <a:t>Aerospace engineer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F70880-6D69-420A-A7FC-C68D0141E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2" y="4893168"/>
            <a:ext cx="2466975" cy="1847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DE79196-D923-4C53-82F2-EED793549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2529" y="4864099"/>
            <a:ext cx="2619375" cy="17430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A36F31-F334-4A35-900E-2C8234440E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1244" y="4864098"/>
            <a:ext cx="411891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09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C9C80-125D-451C-A4AD-F176AE631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19" y="-105392"/>
            <a:ext cx="10515600" cy="1325563"/>
          </a:xfrm>
        </p:spPr>
        <p:txBody>
          <a:bodyPr/>
          <a:lstStyle/>
          <a:p>
            <a:r>
              <a:rPr lang="en-GB" dirty="0"/>
              <a:t>What is it??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F927E-2F66-463B-9A6A-219D4216D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75" y="754602"/>
            <a:ext cx="11105225" cy="60190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Sometimes also called aeronautical engineer.</a:t>
            </a:r>
          </a:p>
          <a:p>
            <a:pPr marL="0" indent="0">
              <a:buNone/>
            </a:pPr>
            <a:r>
              <a:rPr lang="en-US" dirty="0"/>
              <a:t>Aerospace engineers design, build and maintain planes, spacecraft and satellites.</a:t>
            </a:r>
          </a:p>
          <a:p>
            <a:pPr marL="0" indent="0">
              <a:buNone/>
            </a:pPr>
            <a:r>
              <a:rPr lang="en-US" dirty="0"/>
              <a:t>You could be involved in the following tasks:</a:t>
            </a:r>
          </a:p>
          <a:p>
            <a:r>
              <a:rPr lang="en-US" dirty="0"/>
              <a:t>develop navigation, communications or weapons systems</a:t>
            </a:r>
          </a:p>
          <a:p>
            <a:r>
              <a:rPr lang="en-US" dirty="0"/>
              <a:t>research ways to make fuel-efficient parts, such as wings, fuselage and engines</a:t>
            </a:r>
          </a:p>
          <a:p>
            <a:r>
              <a:rPr lang="en-US" dirty="0"/>
              <a:t>use CAD (Computer Aided Design) software for design</a:t>
            </a:r>
          </a:p>
          <a:p>
            <a:r>
              <a:rPr lang="en-US" dirty="0"/>
              <a:t>test prototypes</a:t>
            </a:r>
          </a:p>
          <a:p>
            <a:r>
              <a:rPr lang="en-US" dirty="0"/>
              <a:t>collect and </a:t>
            </a:r>
            <a:r>
              <a:rPr lang="en-US" dirty="0" err="1"/>
              <a:t>analyse</a:t>
            </a:r>
            <a:r>
              <a:rPr lang="en-US" dirty="0"/>
              <a:t> test data</a:t>
            </a:r>
          </a:p>
          <a:p>
            <a:r>
              <a:rPr lang="en-US" dirty="0"/>
              <a:t>plan and supervise the fitting of aircraft and components</a:t>
            </a:r>
          </a:p>
          <a:p>
            <a:r>
              <a:rPr lang="en-US" dirty="0"/>
              <a:t>supervise maintenance</a:t>
            </a:r>
          </a:p>
          <a:p>
            <a:pPr marL="0" indent="0">
              <a:buNone/>
            </a:pPr>
            <a:r>
              <a:rPr lang="en-US" dirty="0"/>
              <a:t>With experience, you could </a:t>
            </a:r>
            <a:r>
              <a:rPr lang="en-US" dirty="0" err="1"/>
              <a:t>specialise</a:t>
            </a:r>
            <a:r>
              <a:rPr lang="en-US" dirty="0"/>
              <a:t> in a particular field like:</a:t>
            </a:r>
          </a:p>
          <a:p>
            <a:r>
              <a:rPr lang="en-US" dirty="0"/>
              <a:t>aerodynamics</a:t>
            </a:r>
          </a:p>
          <a:p>
            <a:r>
              <a:rPr lang="en-US" dirty="0"/>
              <a:t>fuel efficiency</a:t>
            </a:r>
          </a:p>
          <a:p>
            <a:r>
              <a:rPr lang="en-US" dirty="0"/>
              <a:t>space technology</a:t>
            </a:r>
          </a:p>
          <a:p>
            <a:r>
              <a:rPr lang="en-US" dirty="0"/>
              <a:t>investigating air accidents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4EB8B7-FB56-490B-8FF9-D062AF3BC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8518" y="4607511"/>
            <a:ext cx="4158475" cy="21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83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07BDE-4FA0-4089-8A5D-6917188E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could I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82423-5BA6-42BA-AC40-FAD0BD104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You could end up working in a factory, office, aircraft hangar or even on an aircraft.</a:t>
            </a:r>
          </a:p>
          <a:p>
            <a:endParaRPr lang="en-GB" dirty="0"/>
          </a:p>
          <a:p>
            <a:r>
              <a:rPr lang="en-GB" dirty="0"/>
              <a:t>You could work for BAE systems in </a:t>
            </a:r>
            <a:r>
              <a:rPr lang="en-GB" dirty="0" err="1"/>
              <a:t>Porton</a:t>
            </a:r>
            <a:r>
              <a:rPr lang="en-GB" dirty="0"/>
              <a:t> Down</a:t>
            </a:r>
          </a:p>
          <a:p>
            <a:r>
              <a:rPr lang="en-GB" dirty="0"/>
              <a:t>Taunton Aerospace in Verwood, near Ringwood</a:t>
            </a:r>
          </a:p>
          <a:p>
            <a:r>
              <a:rPr lang="en-GB" dirty="0" err="1"/>
              <a:t>Chordline</a:t>
            </a:r>
            <a:r>
              <a:rPr lang="en-GB" dirty="0"/>
              <a:t> Engineering in Swindon</a:t>
            </a:r>
          </a:p>
          <a:p>
            <a:r>
              <a:rPr lang="en-GB" dirty="0"/>
              <a:t>Aerotek Aviation Engineering in Poole</a:t>
            </a:r>
          </a:p>
          <a:p>
            <a:r>
              <a:rPr lang="en-GB" dirty="0" err="1"/>
              <a:t>Whiteley</a:t>
            </a:r>
            <a:r>
              <a:rPr lang="en-GB" dirty="0"/>
              <a:t> Aerospace Safety Engineering &amp; Management in Swindon</a:t>
            </a:r>
          </a:p>
          <a:p>
            <a:r>
              <a:rPr lang="en-GB" dirty="0"/>
              <a:t>Middlesex Aerospace in Basingstoke</a:t>
            </a:r>
          </a:p>
          <a:p>
            <a:r>
              <a:rPr lang="en-GB" dirty="0"/>
              <a:t>Aerospace Engineering at the University of Bristol</a:t>
            </a:r>
          </a:p>
          <a:p>
            <a:r>
              <a:rPr lang="en-GB" dirty="0"/>
              <a:t>TAG Farnborough Engineering at Farnborough Engineering in Hampshire</a:t>
            </a:r>
          </a:p>
          <a:p>
            <a:pPr marL="0" indent="0">
              <a:buNone/>
            </a:pPr>
            <a:r>
              <a:rPr lang="en-GB" dirty="0"/>
              <a:t>And of course at QinetiQ at Boscombe Down near Salisbury</a:t>
            </a:r>
          </a:p>
          <a:p>
            <a:pPr marL="0" indent="0">
              <a:buNone/>
            </a:pPr>
            <a:r>
              <a:rPr lang="en-GB" dirty="0"/>
              <a:t>To name just a few places locally which have jobs as an aerospace engineer.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8D7102-DB6C-4D00-829F-4F97D6AC2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550" y="0"/>
            <a:ext cx="2457450" cy="18573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8EF489-1528-4926-89F9-C69C26513D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8682" y="2541694"/>
            <a:ext cx="2386555" cy="225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575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3371A-DA36-4D12-86C0-8CA32916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Much Could I 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A2A09-BAF9-4F58-8883-1E64335C4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Typical salary starts at £25, 000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can increase to £52, 000 per year for more experienced workers.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Usually you would be working between 37 and 40 hours per week, mostly on a weekday.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8DC99E-19CF-4EA6-8F96-24A1D693E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8395" y="156368"/>
            <a:ext cx="3767249" cy="250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95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3C1BD-5ED7-4D0F-81BB-9DB323897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qualifications would I need?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51BA7-9857-405E-9479-A27614FB0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1650"/>
            <a:ext cx="10515600" cy="48453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You could go to university and </a:t>
            </a:r>
            <a:r>
              <a:rPr lang="en-US" dirty="0"/>
              <a:t>do a foundation degree, higher national diploma or degree in aerospace engineering, avionics, or a related subject like:</a:t>
            </a:r>
          </a:p>
          <a:p>
            <a:r>
              <a:rPr lang="en-US" dirty="0"/>
              <a:t>electrical or electronic engineering</a:t>
            </a:r>
          </a:p>
          <a:p>
            <a:r>
              <a:rPr lang="en-US" dirty="0"/>
              <a:t>mechanical engineering</a:t>
            </a:r>
          </a:p>
          <a:p>
            <a:r>
              <a:rPr lang="en-US" dirty="0"/>
              <a:t>manufacturing or product engineering</a:t>
            </a:r>
          </a:p>
          <a:p>
            <a:r>
              <a:rPr lang="en-US" dirty="0"/>
              <a:t>physics or applied physics</a:t>
            </a:r>
          </a:p>
          <a:p>
            <a:r>
              <a:rPr lang="en-US" dirty="0"/>
              <a:t>software engineering or mathematics</a:t>
            </a:r>
          </a:p>
          <a:p>
            <a:pPr marL="0" indent="0">
              <a:buNone/>
            </a:pPr>
            <a:r>
              <a:rPr lang="en-US" dirty="0"/>
              <a:t>You'll usually need:</a:t>
            </a:r>
          </a:p>
          <a:p>
            <a:r>
              <a:rPr lang="en-US" dirty="0"/>
              <a:t>1 or 2 A levels, or equivalent, for a foundation degree or higher national diploma</a:t>
            </a:r>
          </a:p>
          <a:p>
            <a:r>
              <a:rPr lang="en-US" dirty="0"/>
              <a:t>2 or 3 A levels, or equivalent, including </a:t>
            </a:r>
            <a:r>
              <a:rPr lang="en-US" dirty="0" err="1"/>
              <a:t>maths</a:t>
            </a:r>
            <a:r>
              <a:rPr lang="en-US" dirty="0"/>
              <a:t>, for a degree in aerospace engineering or related degree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47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C73D0-5722-400A-B2C7-52EDD0CED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 you could study at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EDDD1-4C09-48E3-BB89-F98DA8E1C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can do a higher national certificate (HNC) or diploma (HND) in engineering before applying for a job with an aerospace company. Subjects include:</a:t>
            </a:r>
          </a:p>
          <a:p>
            <a:r>
              <a:rPr lang="en-US" dirty="0"/>
              <a:t>Level 4 Diploma in Mechanical Engineering</a:t>
            </a:r>
          </a:p>
          <a:p>
            <a:r>
              <a:rPr lang="en-US" dirty="0"/>
              <a:t>Level 5 Diploma in Aeronautical Engineering</a:t>
            </a:r>
          </a:p>
          <a:p>
            <a:r>
              <a:rPr lang="en-US" dirty="0"/>
              <a:t>Level 5 Diploma in Electrical Engineering</a:t>
            </a:r>
          </a:p>
          <a:p>
            <a:r>
              <a:rPr lang="en-US" b="1" dirty="0"/>
              <a:t>Entry requirements</a:t>
            </a:r>
          </a:p>
          <a:p>
            <a:r>
              <a:rPr lang="en-US" dirty="0"/>
              <a:t>You may need:</a:t>
            </a:r>
          </a:p>
          <a:p>
            <a:r>
              <a:rPr lang="en-US" dirty="0"/>
              <a:t>1 or 2 A levels or a level 3 diploma already studied at college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868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F0CB5-4899-4F5D-8E12-C9AC881DD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 you could do an apprenticeship and earn while you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B4882-1320-4D11-AAE5-CA19FD958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could do an engineering higher or degree apprenticeship. Relevant apprenticeships for working in the aerospace industry include:</a:t>
            </a:r>
          </a:p>
          <a:p>
            <a:r>
              <a:rPr lang="en-US" dirty="0"/>
              <a:t>aerospace engineer</a:t>
            </a:r>
          </a:p>
          <a:p>
            <a:r>
              <a:rPr lang="en-US" dirty="0"/>
              <a:t>electro-mechanical engineer</a:t>
            </a:r>
          </a:p>
          <a:p>
            <a:r>
              <a:rPr lang="en-US" dirty="0"/>
              <a:t>materials science technologist</a:t>
            </a:r>
          </a:p>
          <a:p>
            <a:pPr marL="0" indent="0">
              <a:buNone/>
            </a:pPr>
            <a:r>
              <a:rPr lang="en-US" dirty="0"/>
              <a:t>You would combine learning in the workplace with studying for a degree at an approved university.</a:t>
            </a:r>
          </a:p>
          <a:p>
            <a:pPr marL="0" indent="0">
              <a:buNone/>
            </a:pPr>
            <a:r>
              <a:rPr lang="en-US" dirty="0"/>
              <a:t>You'll usually need:</a:t>
            </a:r>
          </a:p>
          <a:p>
            <a:r>
              <a:rPr lang="en-US" dirty="0"/>
              <a:t>4 or 5 GCSEs at grades 9 to 4 and A levels, or equivalent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551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C1694-2FFD-4E6D-8174-622DED966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3B18B-310D-426F-A97E-AD74281B4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may be able to join a company as an engineering technician and do training on the job to qualify as an engineer.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04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547F4-FAD3-47DE-9F74-49B16D99C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 what do aerospace engineers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275BD-01BE-410F-A027-2EDD995B7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https://www.youtube.com/watch?v=M6PTJptKZhI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4877D3-E39F-4CFD-87E3-455DA5DB97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75" y="3205532"/>
            <a:ext cx="3013970" cy="20056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8A4C32-42AA-4A53-82BA-BCA45528DF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3673" y="3205531"/>
            <a:ext cx="5014148" cy="20056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2DFD81-8898-4DC8-B806-80B1F182D7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6853" y="3205531"/>
            <a:ext cx="3013968" cy="200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5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F739575735D7499EF060E3ABB3460E" ma:contentTypeVersion="16" ma:contentTypeDescription="Create a new document." ma:contentTypeScope="" ma:versionID="7a31dfcfa7b663ff2e57e1b1df830798">
  <xsd:schema xmlns:xsd="http://www.w3.org/2001/XMLSchema" xmlns:xs="http://www.w3.org/2001/XMLSchema" xmlns:p="http://schemas.microsoft.com/office/2006/metadata/properties" xmlns:ns2="850e07c4-6d11-4d6c-b0ce-da35b0f27db5" xmlns:ns3="47908df9-5a43-4ab6-9d9e-8d486b01f7e3" xmlns:ns4="cbff51b9-cd20-40e1-be64-c94101b38e9c" targetNamespace="http://schemas.microsoft.com/office/2006/metadata/properties" ma:root="true" ma:fieldsID="d99ca4ea3880cba748b905695544f922" ns2:_="" ns3:_="" ns4:_="">
    <xsd:import namespace="850e07c4-6d11-4d6c-b0ce-da35b0f27db5"/>
    <xsd:import namespace="47908df9-5a43-4ab6-9d9e-8d486b01f7e3"/>
    <xsd:import namespace="cbff51b9-cd20-40e1-be64-c94101b38e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e07c4-6d11-4d6c-b0ce-da35b0f27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c7e2435-1da6-4173-9f11-7cf1c7d15a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08df9-5a43-4ab6-9d9e-8d486b01f7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f51b9-cd20-40e1-be64-c94101b38e9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874584c6-6020-4213-9069-34dff405a353}" ma:internalName="TaxCatchAll" ma:showField="CatchAllData" ma:web="cbff51b9-cd20-40e1-be64-c94101b38e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ff51b9-cd20-40e1-be64-c94101b38e9c" xsi:nil="true"/>
    <lcf76f155ced4ddcb4097134ff3c332f xmlns="850e07c4-6d11-4d6c-b0ce-da35b0f27db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42106C8-0F9A-47D1-8A7A-D691D1E67613}"/>
</file>

<file path=customXml/itemProps2.xml><?xml version="1.0" encoding="utf-8"?>
<ds:datastoreItem xmlns:ds="http://schemas.openxmlformats.org/officeDocument/2006/customXml" ds:itemID="{F7C3E1E5-D9FB-45CE-AB15-2225773763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864D25-7695-4AEB-B740-1FA8B01C9903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4a51e8f4-3571-4c41-95ce-fedd0e57175b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5c405795-7ce0-4f14-838a-f2e80ccf1c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547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This week’s career of the week is…..</vt:lpstr>
      <vt:lpstr>What is it??</vt:lpstr>
      <vt:lpstr>Where could I work?</vt:lpstr>
      <vt:lpstr>How Much Could I Earn?</vt:lpstr>
      <vt:lpstr>What qualifications would I need?</vt:lpstr>
      <vt:lpstr>Or you could study at college</vt:lpstr>
      <vt:lpstr>Or you could do an apprenticeship and earn while you learn</vt:lpstr>
      <vt:lpstr>Or</vt:lpstr>
      <vt:lpstr>So what do aerospace engineers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week’s career of the week is…..</dc:title>
  <dc:creator>Archdale, Tracey</dc:creator>
  <cp:lastModifiedBy>Archdale, Tracey</cp:lastModifiedBy>
  <cp:revision>5</cp:revision>
  <dcterms:created xsi:type="dcterms:W3CDTF">2022-09-13T22:56:24Z</dcterms:created>
  <dcterms:modified xsi:type="dcterms:W3CDTF">2022-09-13T23:39:33Z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0x01010065CB604AB3CE1541B5610E041F681369</vt:lpwstr>
  </property>
</Properties>
</file>